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handoutMasterIdLst>
    <p:handoutMasterId r:id="rId16"/>
  </p:handoutMasterIdLst>
  <p:sldIdLst>
    <p:sldId id="258" r:id="rId2"/>
    <p:sldId id="260" r:id="rId3"/>
    <p:sldId id="259" r:id="rId4"/>
    <p:sldId id="272" r:id="rId5"/>
    <p:sldId id="283" r:id="rId6"/>
    <p:sldId id="271" r:id="rId7"/>
    <p:sldId id="270" r:id="rId8"/>
    <p:sldId id="269" r:id="rId9"/>
    <p:sldId id="268" r:id="rId10"/>
    <p:sldId id="267" r:id="rId11"/>
    <p:sldId id="266" r:id="rId12"/>
    <p:sldId id="273" r:id="rId13"/>
    <p:sldId id="280" r:id="rId14"/>
  </p:sldIdLst>
  <p:sldSz cx="9144000" cy="6858000" type="screen4x3"/>
  <p:notesSz cx="7102475" cy="10233025"/>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52" autoAdjust="0"/>
    <p:restoredTop sz="64899" autoAdjust="0"/>
  </p:normalViewPr>
  <p:slideViewPr>
    <p:cSldViewPr snapToGrid="0">
      <p:cViewPr varScale="1">
        <p:scale>
          <a:sx n="65" d="100"/>
          <a:sy n="65" d="100"/>
        </p:scale>
        <p:origin x="2262" y="66"/>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AB7622B-1F5D-7CF4-F498-3B17A2452378}"/>
              </a:ext>
            </a:extLst>
          </p:cNvPr>
          <p:cNvSpPr>
            <a:spLocks noGrp="1"/>
          </p:cNvSpPr>
          <p:nvPr>
            <p:ph type="hdr" sz="quarter"/>
          </p:nvPr>
        </p:nvSpPr>
        <p:spPr>
          <a:xfrm>
            <a:off x="0" y="1"/>
            <a:ext cx="3077739" cy="513429"/>
          </a:xfrm>
          <a:prstGeom prst="rect">
            <a:avLst/>
          </a:prstGeom>
        </p:spPr>
        <p:txBody>
          <a:bodyPr vert="horz" lIns="99023" tIns="49513" rIns="99023" bIns="49513" rtlCol="0"/>
          <a:lstStyle>
            <a:lvl1pPr algn="l">
              <a:defRPr sz="1300"/>
            </a:lvl1pPr>
          </a:lstStyle>
          <a:p>
            <a:r>
              <a:rPr lang="en-US" sz="1000">
                <a:latin typeface="Arial" panose="020B0604020202020204" pitchFamily="34" charset="0"/>
                <a:cs typeface="Arial" panose="020B0604020202020204" pitchFamily="34" charset="0"/>
              </a:rPr>
              <a:t>Class – The Life Of Christ (389)</a:t>
            </a:r>
          </a:p>
        </p:txBody>
      </p:sp>
      <p:sp>
        <p:nvSpPr>
          <p:cNvPr id="3" name="Date Placeholder 2">
            <a:extLst>
              <a:ext uri="{FF2B5EF4-FFF2-40B4-BE49-F238E27FC236}">
                <a16:creationId xmlns:a16="http://schemas.microsoft.com/office/drawing/2014/main" id="{ADD88C85-6809-B493-8ADA-1DAE79B9BC72}"/>
              </a:ext>
            </a:extLst>
          </p:cNvPr>
          <p:cNvSpPr>
            <a:spLocks noGrp="1"/>
          </p:cNvSpPr>
          <p:nvPr>
            <p:ph type="dt" sz="quarter" idx="1"/>
          </p:nvPr>
        </p:nvSpPr>
        <p:spPr>
          <a:xfrm>
            <a:off x="4023095" y="1"/>
            <a:ext cx="3077739" cy="513429"/>
          </a:xfrm>
          <a:prstGeom prst="rect">
            <a:avLst/>
          </a:prstGeom>
        </p:spPr>
        <p:txBody>
          <a:bodyPr vert="horz" lIns="99023" tIns="49513" rIns="99023" bIns="49513" rtlCol="0"/>
          <a:lstStyle>
            <a:lvl1pPr algn="r">
              <a:defRPr sz="1300"/>
            </a:lvl1pPr>
          </a:lstStyle>
          <a:p>
            <a:r>
              <a:rPr lang="en-US" sz="1000">
                <a:latin typeface="Arial" panose="020B0604020202020204" pitchFamily="34" charset="0"/>
                <a:cs typeface="Arial" panose="020B0604020202020204" pitchFamily="34" charset="0"/>
              </a:rPr>
              <a:t>12/13/2023 pm</a:t>
            </a:r>
          </a:p>
        </p:txBody>
      </p:sp>
      <p:sp>
        <p:nvSpPr>
          <p:cNvPr id="4" name="Footer Placeholder 3">
            <a:extLst>
              <a:ext uri="{FF2B5EF4-FFF2-40B4-BE49-F238E27FC236}">
                <a16:creationId xmlns:a16="http://schemas.microsoft.com/office/drawing/2014/main" id="{32A06418-7F3D-1756-1E8E-DC04B2716B02}"/>
              </a:ext>
            </a:extLst>
          </p:cNvPr>
          <p:cNvSpPr>
            <a:spLocks noGrp="1"/>
          </p:cNvSpPr>
          <p:nvPr>
            <p:ph type="ftr" sz="quarter" idx="2"/>
          </p:nvPr>
        </p:nvSpPr>
        <p:spPr>
          <a:xfrm>
            <a:off x="0" y="9719601"/>
            <a:ext cx="3077739" cy="513428"/>
          </a:xfrm>
          <a:prstGeom prst="rect">
            <a:avLst/>
          </a:prstGeom>
        </p:spPr>
        <p:txBody>
          <a:bodyPr vert="horz" lIns="99023" tIns="49513" rIns="99023" bIns="49513"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807647F9-DA04-FE33-49C7-AC39D2BC6C66}"/>
              </a:ext>
            </a:extLst>
          </p:cNvPr>
          <p:cNvSpPr>
            <a:spLocks noGrp="1"/>
          </p:cNvSpPr>
          <p:nvPr>
            <p:ph type="sldNum" sz="quarter" idx="3"/>
          </p:nvPr>
        </p:nvSpPr>
        <p:spPr>
          <a:xfrm>
            <a:off x="4023095" y="9719601"/>
            <a:ext cx="3077739" cy="513428"/>
          </a:xfrm>
          <a:prstGeom prst="rect">
            <a:avLst/>
          </a:prstGeom>
        </p:spPr>
        <p:txBody>
          <a:bodyPr vert="horz" lIns="99023" tIns="49513" rIns="99023" bIns="49513" rtlCol="0" anchor="b"/>
          <a:lstStyle>
            <a:lvl1pPr algn="r">
              <a:defRPr sz="1300"/>
            </a:lvl1pPr>
          </a:lstStyle>
          <a:p>
            <a:fld id="{E5084A46-EFB1-4DC4-89E6-B33E8512A7A8}"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0249039"/>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7739" cy="513429"/>
          </a:xfrm>
          <a:prstGeom prst="rect">
            <a:avLst/>
          </a:prstGeom>
        </p:spPr>
        <p:txBody>
          <a:bodyPr vert="horz" lIns="99023" tIns="49513" rIns="99023" bIns="49513" rtlCol="0"/>
          <a:lstStyle>
            <a:lvl1pPr algn="l">
              <a:defRPr sz="1300"/>
            </a:lvl1pPr>
          </a:lstStyle>
          <a:p>
            <a:r>
              <a:rPr lang="en-US"/>
              <a:t>Class – The Life Of Christ (389)</a:t>
            </a:r>
          </a:p>
        </p:txBody>
      </p:sp>
      <p:sp>
        <p:nvSpPr>
          <p:cNvPr id="3" name="Date Placeholder 2"/>
          <p:cNvSpPr>
            <a:spLocks noGrp="1"/>
          </p:cNvSpPr>
          <p:nvPr>
            <p:ph type="dt" idx="1"/>
          </p:nvPr>
        </p:nvSpPr>
        <p:spPr>
          <a:xfrm>
            <a:off x="4023095" y="1"/>
            <a:ext cx="3077739" cy="513429"/>
          </a:xfrm>
          <a:prstGeom prst="rect">
            <a:avLst/>
          </a:prstGeom>
        </p:spPr>
        <p:txBody>
          <a:bodyPr vert="horz" lIns="99023" tIns="49513" rIns="99023" bIns="49513" rtlCol="0"/>
          <a:lstStyle>
            <a:lvl1pPr algn="r">
              <a:defRPr sz="1300"/>
            </a:lvl1pPr>
          </a:lstStyle>
          <a:p>
            <a:r>
              <a:rPr lang="en-US"/>
              <a:t>12/13/2023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23" tIns="49513" rIns="99023" bIns="49513"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23" tIns="49513" rIns="99023" bIns="495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601"/>
            <a:ext cx="3077739" cy="513428"/>
          </a:xfrm>
          <a:prstGeom prst="rect">
            <a:avLst/>
          </a:prstGeom>
        </p:spPr>
        <p:txBody>
          <a:bodyPr vert="horz" lIns="99023" tIns="49513" rIns="99023" bIns="49513"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5" y="9719601"/>
            <a:ext cx="3077739" cy="513428"/>
          </a:xfrm>
          <a:prstGeom prst="rect">
            <a:avLst/>
          </a:prstGeom>
        </p:spPr>
        <p:txBody>
          <a:bodyPr vert="horz" lIns="99023" tIns="49513" rIns="99023" bIns="49513" rtlCol="0" anchor="b"/>
          <a:lstStyle>
            <a:lvl1pPr algn="r">
              <a:defRPr sz="1300"/>
            </a:lvl1pPr>
          </a:lstStyle>
          <a:p>
            <a:fld id="{F7B26489-C773-4CC7-83F3-F724DB42B306}" type="slidenum">
              <a:rPr lang="en-US" smtClean="0"/>
              <a:t>‹#›</a:t>
            </a:fld>
            <a:endParaRPr lang="en-US"/>
          </a:p>
        </p:txBody>
      </p:sp>
    </p:spTree>
    <p:extLst>
      <p:ext uri="{BB962C8B-B14F-4D97-AF65-F5344CB8AC3E}">
        <p14:creationId xmlns:p14="http://schemas.microsoft.com/office/powerpoint/2010/main" val="429250720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8:1, 5-13</a:t>
            </a:r>
            <a:r>
              <a:rPr lang="en-US" dirty="0"/>
              <a:t> – “8 And when he was come down from the mountain, great multitudes followed him … 5 And when he was entered into Capernaum, there came unto him a centurion, beseeching him, 6 and saying, Lord, my servant lieth in the house sick of the palsy, grievously tormented. 7 And he saith unto him, I will come and heal him. 8 And the centurion answered and said, Lord, I am not worthy that thou shouldest come under my roof; but only say the word, and my servant shall be healed. 9 For I also am a man under authority, having under myself soldiers: and I say to this one, Go, and he goeth; and to another, Come, and he cometh; and to my servant, Do this, and he doeth it. 10 And when Jesus heard it, he marvelled, and said to them that followed, Verily I say unto you, I have not found so great faith, no, not in Israel. 11 And I say unto you, that many shall come from the east and the west, and shall sit down with Abraham, and Isaac, and Jacob, in the kingdom of heaven: 12 but the sons of the kingdom shall be cast forth into the outer darkness: there shall be the weeping and the gnashing of teeth. 13 And Jesus said unto the centurion, Go thy way; as thou hast believed, (so) be it done unto thee. And the servant was healed in that hour.”</a:t>
            </a:r>
          </a:p>
          <a:p>
            <a:r>
              <a:rPr lang="en-US" b="1" dirty="0"/>
              <a:t>Luke 7:1-10</a:t>
            </a:r>
            <a:r>
              <a:rPr lang="en-US" dirty="0"/>
              <a:t> – “1 After he had ended all his sayings in the ears of the people, he entered into Capernaum. 2 And a certain centurion's servant, who was dear unto him, was sick and at the point of death. 3 And when he heard concerning Jesus, he sent unto him elders of the Jews; asking him that he would come and save his servant. 4 And they, when they came to Jesus, besought him earnestly, saying, He is worthy that thou shouldest do this for him; 5 for he loveth our nation, and himself built us our synagogue. 6 And Jesus went with them. And when he was now not far from the house, the centurion sent friends to him, saying unto him, Lord, trouble not thyself; for I am not worthy that thou shouldest come under my roof: 7 wherefore neither thought I myself worthy to come unto thee: but say the word, and my servant shall be healed. 8 For I also am a man set under authority, having under myself soldiers: and I say to this one, Go, and he goeth; and to another Come, and he cometh; and to my servant, Do this, and he doeth it. 9 And when Jesus heard these things, he marvelled at him, and turned and said unto the multitude that followed him, I say unto you, I have not found so great faith, no, not in Israel. 10 And they that were sent, returning to the house, found the servant whole.”</a:t>
            </a:r>
          </a:p>
          <a:p>
            <a:endParaRPr lang="en-US" dirty="0"/>
          </a:p>
          <a:p>
            <a:r>
              <a:rPr lang="en-US" b="1" dirty="0"/>
              <a:t>Luke 7:11-17</a:t>
            </a:r>
            <a:r>
              <a:rPr lang="en-US" dirty="0"/>
              <a:t> – “11 And it came to pass soon afterwards, that he went to a city called Nain; and his disciples went with him, and a great multitude. 12 Now when he drew near to the gate of the city, behold, there was carried out one that was dead, the only son of his mother, and she was a widow: and much people of the city was with her. 13 And when the Lord saw her, he had compassion on her, and said unto her, Weep not. 14 And he came nigh and touched the bier: and the bearers stood still. And he said, Young man, I say unto thee, arise. 15 And he that was dead sat up, and began to speak. And he gave him to his mother. 16 And fear took hold on all: and they glorified God, saying, A great prophet is arisen among us: and, God hath visited his people. 17 And this report went forth concerning him in the whole of Judaea, and all the region round about.”</a:t>
            </a:r>
          </a:p>
          <a:p>
            <a:endParaRPr lang="en-US" dirty="0"/>
          </a:p>
          <a:p>
            <a:r>
              <a:rPr lang="en-US" b="1" dirty="0"/>
              <a:t>Matthew 11:2-30</a:t>
            </a:r>
            <a:r>
              <a:rPr lang="en-US" dirty="0"/>
              <a:t> – “2 Now when John heard in the prison the works of the Christ, he sent by his disciples 3 and said unto him, Art thou he that cometh, or look we for another? 4 And Jesus answered and said unto them, Go and tell John the things which ye hear and see: 5 the blind receive their sight, and the lame walk, the lepers are cleansed, and the deaf hear, and the dead are raised up, and the poor have good tidings preached to them. 6 And blessed is he, whosoever shall find no occasion of stumbling in me. 7 And as these went their way, Jesus began to say unto the multitudes concerning John, What went ye out into the wilderness to behold? a reed shaken with the wind? 8 But what went ye out to see? a man clothed in soft (raiment)? Behold, they that wear soft (raiment) are in king's houses. 9 But wherefore went ye out? to see a prophet? Yea, I say unto you, and much more than a prophet. 10 This is he, of whom it is written, Behold, I send my messenger before thy face, Who shall prepare thy way before thee. 11 Verily I say unto you, Among them that are born of women there hath not arisen a greater than John the Baptist: yet he that is but little in the kingdom of heaven is greater than he. 12 And from the days of John the Baptist until now the kingdom of heaven suffereth violence, and men of violence take it by force. 13 For all the prophets and the law prophesied until John. 14 And if ye are willing to receive (it,) this is Elijah, that is to come. 15 He that hath ears to hear, let him hear. 16 But whereunto shall I liken this generation? It is like unto children sitting in the marketplaces, who call unto their fellows 17 and say, We piped unto you, and ye did not dance; we wailed, and ye did not mourn. 18 For John came neither eating nor drinking, and they say, He hath a demon. 19 The Son of man came eating and drinking, and they say, Behold, a gluttonous man and a winebibber, a friend of publicans and sinners! And wisdom is justified by her works. 20 Then began he to upbraid the cities wherein most of his mighty works were done, because they repented not. 21 Woe unto thee, Chorazin! woe unto thee, Bethsaida! for if the mighty works had been done in Tyre and Sidon which were done in you, they would have repented long ago in sackcloth and ashes. 22 But I say unto you, it shall be more tolerable for Tyre and Sidon in the day of judgment than for you. 23 And thou, Capernaum, shalt thou be exalted unto heaven? thou shalt go down unto Hades: for if the mighty works had been done in Sodom which were done in thee, it would have remained until this day. 24 But I say unto you that it shall be more tolerable for the land of Sodom in the day of judgment, than for thee. 25 At that season Jesus answered and said, I thank thee, O Father, Lord of heaven and earth, that thou didst hide these things from the wise and understanding, and didst reveal them unto babes: 26 yea, Father, for so it was well-pleasing in thy sight. 27 All things have been delivered unto me of my Father: and no one knoweth the Son, save the Father; neither doth any know the Father, save the Son, and he to whomsoever the Son willeth to reveal (him.) 28 Come unto me, all ye that labor and are heavy laden, and I will give you rest. 29 Take my yoke upon you, and learn of me; for I am meek and lowly in heart: and ye shall find rest unto your souls. 30 For my yoke is easy, and my burden is light.”</a:t>
            </a:r>
          </a:p>
          <a:p>
            <a:r>
              <a:rPr lang="en-US" b="1" dirty="0"/>
              <a:t>Luke 7:18-35</a:t>
            </a:r>
            <a:r>
              <a:rPr lang="en-US" dirty="0"/>
              <a:t> – “18 And the disciples of John told him of all these things. 19 And John calling unto him two of his disciples sent them to the Lord, saying, Art thou he that cometh, or look we for another? 20 And when the men were come unto him, they said, John the Baptist hath sent us unto thee, saying, Art thou he that cometh, or look we for another? 21 In that hour he cured many of diseases and plagues and evil spirits; and on many that were blind he bestowed sight. 22 And he answered and said unto them, Go and tell John the things which ye have seen and heard; the blind receive their sight, the lame walk, the lepers are cleansed, and the deaf hear, the dead are raised up, the poor have good tidings preached to them. 23 And blessed is he, whosoever shall find no occasion of stumbling in me. 24 And when the messengers of John were departed, he began to say unto the multitudes concerning John, What went ye out into the wilderness to behold? a reed shaken with the wind? 25 But what went ye out to see? a man clothed in soft raiment? Behold, they that are gorgeously apparelled, and live delicately, are in king's courts. 26 But what went ye out to see? a prophet? Yea, I say unto you, and much more than a prophet. 27 This is he of whom it is written, Behold, I send my messenger before thy face, Who shall prepare thy way before thee. 28 I say unto you, Among them that are born of women there is none greater than John: yet he that is but little in the kingdom of God is greater than he. 29 And all the people when they heard, and the publicans, justified God, being baptized with the baptism of John. 30 But the Pharisees and the lawyers rejected for themselves the counsel of God, being not baptized of him. 31 Whereunto then shall I liken the men of this generation, and to what are they like? 32 They are like unto children that sit in the marketplace, and call one to another; who say, We piped unto you, and ye did not dance; we wailed, and ye did not weep. 33 For John the Baptist is come eating no bread nor drinking wine; and ye say, He hath a demon. 34 The Son of man is come eating and drinking; and ye say, Behold, a gluttonous man, and a winebibber, a friend of publicans and sinners! 35 And wisdom is justified of all her children.”</a:t>
            </a:r>
          </a:p>
          <a:p>
            <a:endParaRPr lang="en-US" dirty="0"/>
          </a:p>
          <a:p>
            <a:r>
              <a:rPr lang="en-US" b="1" dirty="0"/>
              <a:t>Luke 7:36-50</a:t>
            </a:r>
            <a:r>
              <a:rPr lang="en-US" dirty="0"/>
              <a:t> – “36 And one of the Pharisees desired him that he would eat with him. And he entered into the Pharisee's house, and sat down to meat. 37 And behold, a woman who was in the city, a sinner; and when she knew that he was sitting at meat in the Pharisee's house, she brought an alabaster cruse of ointment, 38 and standing behind at his feet, weeping, she began to wet his feet with her tears, and wiped them with the hair of her head, and kissed his feet, and anointed them with the ointment. 39 Now when the Pharisee that had bidden him saw it, he spake within himself, saying, This man, if he were a prophet, would have perceived who and what manner of woman this is that toucheth him, that she is a sinner. 40 And Jesus answering said unto him, Simon, I have somewhat to say unto thee. And he saith, Teacher, say on. 41 A certain lender had two debtors: the one owed five hundred shillings, and the other fifty. 42 When they had not (wherewith) to pay, he forgave them both. Which of them therefore will love him most? 43 Simon answered and said, He, I suppose, to whom he forgave the most. And he said unto him, Thou hast rightly judged. 44 And turning to the woman, he said unto Simon, Seest thou this woman? I entered into thy house, thou gavest me no water for my feet: but she hath wetted my feet with her tears, and wiped them with her hair. 45 Thou gavest me no kiss: but she, since the time I came in, hast not ceased to kiss my feet. 46 My head with oil thou didst not anoint: but she hath anointed my feet with ointment. 47 Wherefore I say unto thee, her sins, which are many, are forgiven; for she loved much: but to whom little is forgiven, (the same) loveth little. 48 And he said unto her, Thy sins are forgiven. 49 And they that sat at meat with him began to say within themselves, Who is this that even forgiveth sins? 50 And he said unto the woman, Thy faith hath saved thee; go in peace.”</a:t>
            </a:r>
          </a:p>
          <a:p>
            <a:endParaRPr lang="en-US" dirty="0"/>
          </a:p>
          <a:p>
            <a:r>
              <a:rPr lang="en-US" b="1" dirty="0"/>
              <a:t>Luke 8:1-3</a:t>
            </a:r>
            <a:r>
              <a:rPr lang="en-US" dirty="0"/>
              <a:t> – “8 And it came to pass soon afterwards, that he went about through cities and villages, preaching and bringing the good tidings of the kingdom of God, and with him the twelve, 2 and certain women who had been healed of evil spirits and infirmities: Mary that was called Magdalene, from whom seven demons had gone out, 3 and Joanna the wife of Chuzas Herod's steward, and Susanna, and many others, who ministered unto them of their substance.”</a:t>
            </a:r>
          </a:p>
          <a:p>
            <a:endParaRPr lang="en-US" dirty="0"/>
          </a:p>
          <a:p>
            <a:r>
              <a:rPr lang="en-US" b="1" dirty="0"/>
              <a:t>Matthew 12:22-37</a:t>
            </a:r>
            <a:r>
              <a:rPr lang="en-US" dirty="0"/>
              <a:t> – “22 Then was brought unto him one possessed with a demon, blind and dumb: and he healed him, insomuch that the dumb man spake and saw. 23 And all the multitudes were amazed, and said, Can this be the son of David? 24 But when the Pharisees heard it, they said, This man doth not cast out demons, but by Beelzebub the prince of the demons. 25 And knowing their thoughts he said unto them, Every kingdom divided against itself is brought to desolation; and every city or house divided against itself shall not stand: 26 and if Satan casteth out Satan, he is divided against himself; how then shall his kingdom stand? 27 And if I by Beelzebub cast out demons, by whom do your sons cast them out? therefore shall they be your judges. 28 But if I by the Spirit of God cast out demons, then is the kingdom of God come upon you. 29 Or how can one enter into the house of the strong (man,) and spoil his goods, except he first bind the strong (man)? and then he will spoil his house. 30 He that is not with me is against me, and he that gathereth not with me scattereth. 31 Therefore I say unto you, Every sin and blasphemy shall be forgiven unto men; but the blasphemy against the Spirit shall not be forgiven. 32 And whosoever shall speak a word against the Son of man, it shall be forgiven him; but whosoever shall speak against the Holy Spirit, it shall not be forgiven him, neither in this world, nor in that which is to come. 33 Either make the tree good, and its fruit good; or make the tree corrupt, and its fruit corrupt: for the tree is known by its fruit. 34 Ye offspring of vipers, how can ye, being evil, speak good things? for out of the abundance of the heart the mouth speaketh. 35 The good man out of his good treasure bringeth forth good things: and the evil man out of his evil treasure bringeth forth evil things. 36 And I say unto you, that every idle word that men shall speak, they shall give account thereof in the day of judgment. 37 For by thy words thou shalt be justified, and by thy words thou shalt be condemned.”</a:t>
            </a:r>
          </a:p>
          <a:p>
            <a:r>
              <a:rPr lang="en-US" b="1" dirty="0"/>
              <a:t>Mark 3:19-30</a:t>
            </a:r>
            <a:r>
              <a:rPr lang="en-US" dirty="0"/>
              <a:t> – “19 … And he cometh into a house. 20 And the multitude cometh together again, so that they could not so much as eat bread. 21 And when his friends heard it, they went out to lay hold on him: for they said, He is beside himself. 22 And the scribes that came down from Jerusalem said, He hath Beelzebub, and, By the prince of the demons casteth he out the demons. 23 And he called them unto him, and said unto them in parables, How can Satan cast out Satan? 24 And if a kingdom be divided against itself, that kingdom cannot stand. 25 And if a house be divided against itself, that house will not be able to stand. 26 And if Satan hath risen up against himself, and is divided, he cannot stand, but hath an end. 27 But no one can enter into the house of the strong (man), and spoil his goods, except he first bind the strong (man); and then he will spoil his house. 28 Verily I say unto you, All their sins shall be forgiven unto the sons of men, and their blasphemies wherewith soever they shall blaspheme: 29 but whosoever shall blaspheme against the Holy Spirit hath never forgiveness, but is guilty of an eternal sin: 30 because they said, He hath an unclean spirit.”</a:t>
            </a:r>
          </a:p>
          <a:p>
            <a:r>
              <a:rPr lang="en-US" b="1" dirty="0"/>
              <a:t>Luke 11:14-23</a:t>
            </a:r>
            <a:r>
              <a:rPr lang="en-US" dirty="0"/>
              <a:t> – “14 And he was casting out a demon (that was) dumb. And it came to pass, when the demon was gone out, the dumb man spake; and the multitudes marvelled. 15 But some of them said, By Beelzebub the prince of the demons casteth he out demons. 16 And others, trying (him), sought of him a sign from heaven. 17 But he, knowing their thoughts, said unto them, Every kingdom divided against itself is brought to desolation; and a house (divided) against a house falleth. 18 And if Satan also is divided against himself, how shall his kingdom stand? because ye say that I cast out demons by Beelzebub. 19 And if I by Beelzebub cast out demons, by whom do your sons cast them out? therefore shall they be your judges. 20 But if I by the finger of God cast out demons, then is the kingdom of God come upon you. 21 When the strong (man) fully armed guardeth his own court, his goods are in peace: 22 but when a stronger than he shall come upon him, and overcome him, he taketh from him whole armor wherein he trusted, and divideth his spoils. 23 He that is not with me is against me; and he that gathereth not with me scattereth.”</a:t>
            </a:r>
          </a:p>
          <a:p>
            <a:endParaRPr lang="en-US" dirty="0"/>
          </a:p>
          <a:p>
            <a:r>
              <a:rPr lang="en-US" b="1" dirty="0"/>
              <a:t>Matthew 12:38-45</a:t>
            </a:r>
            <a:r>
              <a:rPr lang="en-US" dirty="0"/>
              <a:t> – “38 Then certain of the scribes and Pharisees answered him, saying, Teacher, we would see a sign from thee. 39 But he answered and said unto them, An evil and adulterous generation seeketh after a sign; and there shall no sign be given it but the sign of Jonah the prophet: 40 for as Jonah was three days and three nights in the belly of the whale; so shall the Son of man be three days and three nights in the heart of the earth. 41 The men of Nineveh shall stand up in the judgment with this generation, and shall condemn it: for they repented at the preaching of Jonah; and behold, a greater than Jonah is here. 42 The queen of the south shall rise up in the judgment with this generation, and shall condemn it: for she came from the ends of the earth to hear the wisdom of Solomon; and behold, a greater than Solomon is here. 43 But the unclean spirit, when he is gone out of the man, passeth through waterless places, seeking rest, and findeth it not. 44 Then he saith, I will return into my house whence I came out; and when he is come, he findeth it empty, swept, and garnished. 45 Then goeth he, and taketh with himself seven other spirits more evil than himself, and they enter in and dwell there: and the last state of that man becometh worse than the first. Even so shall it be also unto this evil generation.”</a:t>
            </a:r>
          </a:p>
          <a:p>
            <a:r>
              <a:rPr lang="en-US" b="1" dirty="0"/>
              <a:t>Luke 11:24-36</a:t>
            </a:r>
            <a:r>
              <a:rPr lang="en-US" dirty="0"/>
              <a:t> – “24 The unclean spirit when he is gone out of the man, passeth through waterless places, seeking rest, and finding none, he saith, I will turn back unto my house whence I came out. 25 And when he is come, he findeth it swept and garnished. 26 Then goeth he, and taketh (to him) seven other spirits more evil than himself; and they enter in and dwell there: and the last state of that man becometh worse than the first. 27 And it came to pass, as he said these things, a certain woman out of the multitude lifted up her voice, and said unto him, Blessed is the womb that bare thee, and the breasts which thou didst suck. 28 But he said, Yea rather, blessed are they that hear the word of God, and keep it. 29 And when the multitudes were gathering together unto him, he began to say, This generation is an evil generation: it seeketh after a sign; and there shall no sign be given to it but the sign of Jonah. 30 For even as Jonah became a sign unto the Ninevites, so shall also the Son of man be to this generation. 31 The queen of the south shall rise up in the judgment with the men of this generation, and shall condemn them: for she came from the ends of the earth to hear the wisdom of Solomon; and behold, a greater than Solomon is here. 32 The men of Nineveh shall stand up in the judgment with this generation, and shall condemn it: for they repented at the preaching of Jonah; and behold, a greater than Jonah is here. 33 No man, when he hath lighted a lamp, putteth it in a cellar, neither under the bushel, but on the stand, that they which enter in may see the light. 34 The lamp of thy body is thine eye: when thine eye is single, thy whole body also is full of light; but when it is evil, thy body also is full of darkness. 35 Look therefore whether the light that is in thee be not darkness. 36 If therefore thy whole body be full of light, having no part dark, it shall be wholly full of light, as when the lamp with its bright shining doth give thee light.”</a:t>
            </a:r>
          </a:p>
          <a:p>
            <a:endParaRPr lang="en-US" dirty="0"/>
          </a:p>
          <a:p>
            <a:r>
              <a:rPr lang="en-US" b="1" dirty="0"/>
              <a:t>Matthew 12:46-50</a:t>
            </a:r>
            <a:r>
              <a:rPr lang="en-US" dirty="0"/>
              <a:t> – “46 While he was yet speaking to the multitudes, behold, his mother and his brethren stood without, seeking to speak to him. 47 And one said unto him, Behold, thy mother and thy brethren stand without, seeking to speak to thee. 48 But he answered and said unto him that told him, Who is my mother? and who are my brethren? 49 And he stretched forth his hand towards his disciples, and said, Behold, my mother and my brethren! 50 For whosoever shall do the will of my Father who is in heaven, he is my brother, and sister, and mother.”</a:t>
            </a:r>
          </a:p>
          <a:p>
            <a:r>
              <a:rPr lang="en-US" b="1" dirty="0"/>
              <a:t>Mark 3:31-35</a:t>
            </a:r>
            <a:r>
              <a:rPr lang="en-US" dirty="0"/>
              <a:t> – “31 And there come his mother and his brethren; and, standing without, they sent unto him, calling him. 32 And a multitude was sitting about him; and they say unto him, Behold, thy mother and thy brethren without seek for thee. 33 And he answereth them, and saith, Who is my mother and my brethren? 34 And looking round on them that sat round about him, he saith, Behold, my mother and my brethren! 35 For whosoever shall do the will of God, the same is my brother, and sister, and mother.”</a:t>
            </a:r>
          </a:p>
          <a:p>
            <a:r>
              <a:rPr lang="en-US" b="1" dirty="0"/>
              <a:t>Luke 8:19-21</a:t>
            </a:r>
            <a:r>
              <a:rPr lang="en-US" dirty="0"/>
              <a:t> – “19 And there came to him his mother and brethren, and they could not come at him for the crowd. 20 And it was told him, Thy mother and thy brethren stand without, desiring to see thee. 21 But he answered and said unto them, My mother and my brethren are these that hear the word of God, and do it.”</a:t>
            </a:r>
          </a:p>
          <a:p>
            <a:endParaRPr lang="en-US" dirty="0"/>
          </a:p>
          <a:p>
            <a:r>
              <a:rPr lang="en-US" b="1" dirty="0"/>
              <a:t>Luke 11:37-54</a:t>
            </a:r>
            <a:r>
              <a:rPr lang="en-US" dirty="0"/>
              <a:t> – “37 Now as he spake, a Pharisee asketh him to dine with him: and he went in, and sat down to meat. 38 And when the Pharisee saw it, he marvelled that he had not first bathed himself before dinner. 39 And the Lord said unto him, Now ye the Pharisees cleanse the outside of the cup and of the platter; but your inward part is full of extortion and wickedness. 40 Ye foolish ones, did not he that made the outside make the inside also? 41 But give for alms those things which are within; and behold, all things are clean unto you. 42 But woe unto you Pharisees! for ye tithe mint and rue and every herb, and pass over justice and the love of God: but these ought ye to have done, and not to leave the other undone. 43 Woe unto you Pharisees! for ye love the chief seats in the synagogues, and the salutations in the marketplaces. 44 Woe unto you! for ye are as the tombs which appear not, and the men that walk over (them) know it not. 45 And one of the lawyers answering saith unto him, Teacher, in saying this thou reproachest us also. 46 And he said, Woe unto you lawyers also! for ye load men with burdens grievous to be borne, and ye yourselves touch not the burdens with one of your fingers. 47 Woe unto you! for ye build the tombs of the prophets, and your fathers killed them. 48 So ye are witnesses and consent unto the works of your fathers: for they killed them, and ye build (their tombs). 49 Therefore also said the wisdom of God, I will send unto them prophets and apostles; and (some) of them they shall kill and persecute; 50 that the blood of all the prophets, which was shed from the foundation of the world, may be required of this generation; 51 from the blood of Abel unto the blood of Zachariah, who perished between the altar and the sanctuary: yea, I say unto you, it shall be required of this generation. 52 Woe unto you lawyers! for ye took away the key of knowledge: ye entered not in yourselves, and them that were entering in ye hindered. 53 And when he was come out from thence, the scribes and the Pharisees began to press upon (him) vehemently, and to provoke him to speak of many things; 54 laying wait for him, to catch something out of his mouth.”</a:t>
            </a:r>
          </a:p>
        </p:txBody>
      </p:sp>
      <p:sp>
        <p:nvSpPr>
          <p:cNvPr id="4" name="Header Placeholder 3"/>
          <p:cNvSpPr>
            <a:spLocks noGrp="1"/>
          </p:cNvSpPr>
          <p:nvPr>
            <p:ph type="hdr" sz="quarter"/>
          </p:nvPr>
        </p:nvSpPr>
        <p:spPr/>
        <p:txBody>
          <a:bodyPr/>
          <a:lstStyle/>
          <a:p>
            <a:r>
              <a:rPr lang="en-US"/>
              <a:t>Class – The Life Of Christ (389)</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F7B26489-C773-4CC7-83F3-F724DB42B306}" type="slidenum">
              <a:rPr lang="en-US" smtClean="0"/>
              <a:t>2</a:t>
            </a:fld>
            <a:endParaRPr lang="en-US"/>
          </a:p>
        </p:txBody>
      </p:sp>
      <p:sp>
        <p:nvSpPr>
          <p:cNvPr id="7" name="Date Placeholder 6">
            <a:extLst>
              <a:ext uri="{FF2B5EF4-FFF2-40B4-BE49-F238E27FC236}">
                <a16:creationId xmlns:a16="http://schemas.microsoft.com/office/drawing/2014/main" id="{68F08D54-474C-C56F-39E7-869BABA39342}"/>
              </a:ext>
            </a:extLst>
          </p:cNvPr>
          <p:cNvSpPr>
            <a:spLocks noGrp="1"/>
          </p:cNvSpPr>
          <p:nvPr>
            <p:ph type="dt" idx="1"/>
          </p:nvPr>
        </p:nvSpPr>
        <p:spPr/>
        <p:txBody>
          <a:bodyPr/>
          <a:lstStyle/>
          <a:p>
            <a:r>
              <a:rPr lang="en-US"/>
              <a:t>12/13/2023 pm</a:t>
            </a:r>
          </a:p>
        </p:txBody>
      </p:sp>
    </p:spTree>
    <p:extLst>
      <p:ext uri="{BB962C8B-B14F-4D97-AF65-F5344CB8AC3E}">
        <p14:creationId xmlns:p14="http://schemas.microsoft.com/office/powerpoint/2010/main" val="2532943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12</a:t>
            </a:r>
            <a:r>
              <a:rPr lang="en-US" b="0" dirty="0"/>
              <a:t> – entire chapter</a:t>
            </a:r>
          </a:p>
          <a:p>
            <a:endParaRPr lang="en-US" b="0" dirty="0"/>
          </a:p>
          <a:p>
            <a:r>
              <a:rPr lang="en-US" b="1" dirty="0"/>
              <a:t>Luke 13:1-9</a:t>
            </a:r>
            <a:r>
              <a:rPr lang="en-US" b="0" dirty="0"/>
              <a:t> – “13 Now there were some present at that very season who told him of the Galilaeans, whose blood Pilate had mingled with their sacrifices. 2 And he answered and said unto them, Think ye that these Galilaeans were sinners above all the Galilaeans, because they have suffered these things? 3 I tell you, Nay: but, except ye repent, ye shall all in like manner perish. 4 Or those eighteen, upon whom the tower in Siloam fell, and killed them, think ye that they were offenders above all the men that dwell in Jerusalem? 5 I tell you, Nay: but, except ye repent, ye shall all likewise perish. 6 And he spake this parable; A certain man had a fig tree planted in his vineyard; and he came seeking fruit thereon, and found none. 7 And he said unto the vinedresser, Behold, these three years I come seeking fruit on this fig tree, and find none: cut it down; why doth it also cumber the ground? 8 And he answering saith unto him, Lord, let it alone this year also, till I shall dig about it, and dung it: 9 and if it bear fruit thenceforth, (well); but if not, thou shalt cut it down.”</a:t>
            </a:r>
          </a:p>
          <a:p>
            <a:endParaRPr lang="en-US" b="0" dirty="0"/>
          </a:p>
          <a:p>
            <a:pPr defTabSz="914274">
              <a:defRPr/>
            </a:pPr>
            <a:r>
              <a:rPr lang="en-US" b="1" dirty="0"/>
              <a:t>Matthew 13</a:t>
            </a:r>
            <a:r>
              <a:rPr lang="en-US" b="0" dirty="0"/>
              <a:t> – most of the chapter</a:t>
            </a:r>
          </a:p>
          <a:p>
            <a:pPr defTabSz="914274">
              <a:defRPr/>
            </a:pPr>
            <a:r>
              <a:rPr lang="en-US" b="1" dirty="0"/>
              <a:t>Mark 4</a:t>
            </a:r>
            <a:r>
              <a:rPr lang="en-US" b="0" dirty="0"/>
              <a:t> – most of the chapter</a:t>
            </a:r>
          </a:p>
          <a:p>
            <a:pPr defTabSz="914274">
              <a:defRPr/>
            </a:pPr>
            <a:r>
              <a:rPr lang="en-US" b="1" dirty="0"/>
              <a:t>Luke 8:4-18</a:t>
            </a:r>
            <a:r>
              <a:rPr lang="en-US" b="0" dirty="0"/>
              <a:t> – “4 And when a great multitude came together, and they of every city resorted unto him, he spake by a parable: 5 The sower went forth to sow his seed: and as he sowed, some fell by the way side; and it was trodden under foot, and the birds of the heaven devoured it. 6 And other fell on the rock; and as soon as it grew, it withered away, because it had no moisture. 7 And other fell amidst the thorns; and the thorns grew with it, and choked it. 8 And other fell into the good ground, and grew, and brought forth fruit a hundredfold. As he said these things, he cried, He that hath ears to hear, let him hear. 9 And his disciples asked him what this parable might be. 10 And he said, Unto you it is given to know the mysteries of the kingdom of God: but to the rest in parables; that seeing they may not see, and hearing they may not understand. 11 Now the parable is this: The seed is the word of God. 12 And those by the way side are they that have heard; then cometh the devil, and taketh away the word from their heart, that they may not believe and be saved. 13 And those on the rock (are) they who, when they have heard, receive the word with joy; and these have no root, who for a while believe, and in time of temptation fall away. 14 And that which fell among the thorns, these are they that have heard, and as they go on their way they are choked with cares and riches and pleasures of (this) life, and bring no fruit to perfection. 15 And that in the good ground, these are such as in an honest and good heart, having heard the word, hold it fast, and bring forth fruit with patience. 16 And no man, when he hath lighted a lamp, covereth it with a vessel, or putteth it under a bed; but putteth it on a stand, that they that enter in may see the light. 17 For nothing is hid, that shall not be made manifest; nor (anything) secret, that shall not be known and come to light. 18 Take heed therefore how ye hear: for whosoever hath, to him shall be given; and whosoever hath not, from him shall be taken away even that which he thinketh he hath.”</a:t>
            </a:r>
          </a:p>
        </p:txBody>
      </p:sp>
      <p:sp>
        <p:nvSpPr>
          <p:cNvPr id="4" name="Header Placeholder 3"/>
          <p:cNvSpPr>
            <a:spLocks noGrp="1"/>
          </p:cNvSpPr>
          <p:nvPr>
            <p:ph type="hdr" sz="quarter"/>
          </p:nvPr>
        </p:nvSpPr>
        <p:spPr/>
        <p:txBody>
          <a:bodyPr/>
          <a:lstStyle/>
          <a:p>
            <a:r>
              <a:rPr lang="en-US"/>
              <a:t>Class – The Life Of Christ (389)</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F7B26489-C773-4CC7-83F3-F724DB42B306}" type="slidenum">
              <a:rPr lang="en-US" smtClean="0"/>
              <a:t>3</a:t>
            </a:fld>
            <a:endParaRPr lang="en-US"/>
          </a:p>
        </p:txBody>
      </p:sp>
      <p:sp>
        <p:nvSpPr>
          <p:cNvPr id="7" name="Date Placeholder 6">
            <a:extLst>
              <a:ext uri="{FF2B5EF4-FFF2-40B4-BE49-F238E27FC236}">
                <a16:creationId xmlns:a16="http://schemas.microsoft.com/office/drawing/2014/main" id="{46A0A963-B3F3-8D0F-8E80-1F4C084E5D18}"/>
              </a:ext>
            </a:extLst>
          </p:cNvPr>
          <p:cNvSpPr>
            <a:spLocks noGrp="1"/>
          </p:cNvSpPr>
          <p:nvPr>
            <p:ph type="dt" idx="1"/>
          </p:nvPr>
        </p:nvSpPr>
        <p:spPr/>
        <p:txBody>
          <a:bodyPr/>
          <a:lstStyle/>
          <a:p>
            <a:r>
              <a:rPr lang="en-US"/>
              <a:t>12/13/2023 pm</a:t>
            </a:r>
          </a:p>
        </p:txBody>
      </p:sp>
    </p:spTree>
    <p:extLst>
      <p:ext uri="{BB962C8B-B14F-4D97-AF65-F5344CB8AC3E}">
        <p14:creationId xmlns:p14="http://schemas.microsoft.com/office/powerpoint/2010/main" val="1018460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8:18-27</a:t>
            </a:r>
            <a:r>
              <a:rPr lang="en-US" dirty="0"/>
              <a:t> – “18 Now when Jesus saw great multitudes about him, he gave commandments to depart unto the other side. 19 And there came a scribe, and said unto him, Teacher, I will follow thee whithersoever thou goest. 20 And Jesus saith unto him, The foxes have holes, and the birds of the heaven (have) nests; but the Son of man hath not where to lay his head. 21 And another of the disciples said unto him, Lord, suffer me first to go and bury my father. 22 But Jesus saith unto him, Follow me; and leave the dead to bury their own dead. 23 And when he was entered into a boat, his disciples followed him. 24 And behold, there arose a great tempest in the sea, insomuch that the boat was covered with the waves: but he was asleep. 25 And they came to him, and awoke him, saying, Save, Lord; we perish. 26 And he saith unto them, Why are ye fearful, O ye of little faith? Then he arose, and rebuked the winds and the sea; and there was a great calm. 27 And the men marvelled, saying, What manner of man is this, that even the winds and the sea obey him?”</a:t>
            </a:r>
          </a:p>
          <a:p>
            <a:r>
              <a:rPr lang="en-US" b="1" dirty="0"/>
              <a:t>Mark 4:35-41</a:t>
            </a:r>
            <a:r>
              <a:rPr lang="en-US" dirty="0"/>
              <a:t> – “35 And on that day, when even was come, he saith unto them, Let us go over unto the other side. 36 And leaving the multitude, they take him with them, even as he was, in the boat. And other boats were with him. 37 And there ariseth a great storm of wind, and the waves beat into the boat, insomuch that the boat was now filling. 38 And he himself was in the stern, asleep on the cushion: and they awake him, and say unto him, Teacher, carest thou not that we perish? 39 And he awoke, and rebuked the wind, and said unto the sea, Peace, be still. And the wind ceased, and there was a great calm. 40 And he said unto them, Why are ye fearful? have ye not yet faith? 41 And they feared exceedingly, and said one to another, Who then is this, that even the wind and the sea obey him?”</a:t>
            </a:r>
          </a:p>
          <a:p>
            <a:r>
              <a:rPr lang="en-US" b="1" dirty="0"/>
              <a:t>Luke 8:22-25</a:t>
            </a:r>
            <a:r>
              <a:rPr lang="en-US" dirty="0"/>
              <a:t> – “22 Now it came to pass on one of those days, that he entered into a boat, himself and his disciples; and he said unto them, Let us go over unto the other side of the lake: and they launched forth. 23 But as they sailed he fell asleep: and there came down a storm of wind on the lake; and they were filling (with water), and were in jeopardy. 24 And they came to him, and awoke him, saying, Master, master, We perish. And he awoke, and rebuked the wind and the raging of the water: and they ceased, and there was a calm. 25 And he said unto them, Where is your faith? And being afraid they marvelled, saying one to another, Who then is this, that he commandeth even the winds and the water, and they obey him?”</a:t>
            </a:r>
          </a:p>
          <a:p>
            <a:endParaRPr lang="en-US" dirty="0"/>
          </a:p>
          <a:p>
            <a:r>
              <a:rPr lang="en-US" b="1" dirty="0"/>
              <a:t>Matthew 8:28-34</a:t>
            </a:r>
            <a:r>
              <a:rPr lang="en-US" dirty="0"/>
              <a:t> – “28 And when he was come to the other side into the country of the Gadarenes, there met him two possessed with demons, coming forth out of the tombs, exceeding fierce, so that no man could pass by that way. 29 And behold, they cried out, saying, What have we to do with thee, thou Son of God? art thou come hither to torment us before the time? 30 Now there was afar off from them a herd of many swine feeding. 31 And the demons besought him, saying, If thou cast us out, send us away into the herd of swine. 32 And he said unto them, Go. And they came out, and went into the swine: and behold, the whole herd rushed down the steep into the sea, and perished in the waters. 33 And they that fed them fled, and went away into the city, and told everything, and what was befallen to them that were possessed with demons. 34 And behold, all the city came out to meet Jesus: and when they saw him, they besought (him) that he would depart from their borders.”</a:t>
            </a:r>
          </a:p>
          <a:p>
            <a:r>
              <a:rPr lang="en-US" b="1" dirty="0"/>
              <a:t>Mark 5:1-21</a:t>
            </a:r>
            <a:r>
              <a:rPr lang="en-US" dirty="0"/>
              <a:t> – 5 And they came to the other side of the sea, into the country of the Gerasenes. 2 And when he was come out of the boat, straightway there met him out of the tombs a man with an unclean spirit, 3 who had his dwelling in the tombs: and no man could any more bind him, no, not with a chain; 4 because that he had been often bound with fetters and chains, and the chains had been rent asunder by him, and the fetters broken in pieces: and no man had strength to tame him. 5 And always, night and day, in the tombs and in the mountains, he was crying out, and cutting himself with stones. 6 And when he saw Jesus from afar, he ran and worshipped him; 7 and crying out with a loud voice, he saith, What have I to do with thee, Jesus, thou Son of the Most High God? I adjure thee by God, torment me not. 8 For he said unto him, Come forth, thou unclean spirit, out of the man. 9 And he asked him, What is thy name? And he saith unto him, My name is Legion; for we are many. 10 And he besought him much that he would not send them away out of the country. 11 Now there was there on the mountain side a great herd of swine feeding. 12 And they besought him, saying, Send us into the swine, that we may enter into them. 13 And he gave them leave. And the unclean spirits came out, and entered into the swine: and the herd rushed down the steep into the sea, (in number) about two thousand; and they were drowned in the sea. 14 And they that fed them fled, and told it in the city, and in the country. And they came to see what it was that had come to pass. 15 And they come to Jesus, and behold him that was possessed with demons sitting, clothed and in his right mind, (even) him that had the legion: and they were afraid. 16 And they that saw it declared unto them how it befell him that was possessed with demons, and concerning the swine. 17 And they began to beseech him to depart from their borders. 18 And as he was entering into the boat, he that had been possessed with demons besought him that he might be with him. 19 And he suffered him not, but saith unto him, Go to thy house unto thy friends, and tell them how great things the Lord hath done for thee, and (how) he had mercy on thee. 20 And he went his way, and began to publish in Decapolis how great things Jesus had done for him: and all men marvelled. 21 And when Jesus had crossed over again in the boat unto the other side, a great multitude was gathered unto him; and he was by the sea.”</a:t>
            </a:r>
          </a:p>
          <a:p>
            <a:r>
              <a:rPr lang="en-US" b="1" dirty="0"/>
              <a:t>Luke 8:26-40</a:t>
            </a:r>
            <a:r>
              <a:rPr lang="en-US" dirty="0"/>
              <a:t> – “26 And they arrived at the country of the Gerasenes, which is over against Galilee. 27 And when he was come forth upon the land, there met him a certain man out of the city, who had demons; and for a long time he had worn no clothes, and abode not in (any) house, but in the tombs. 28 And when he saw Jesus, he cried out, and fell down before him, and with a loud voice said, What have I to do with thee, Jesus, thou Son of the Most High God? I beseech thee, torment me not. 29 For he was commanding the unclean spirit to come out from the man. For oftentimes it had seized him: and he was kept under guard, and bound with chains and fetters; and breaking the bands asunder, he was driven of the demon into the deserts. 30 And Jesus asked him, What is thy name? And he said, Legion. (for many demons were entered into him.) 31 And they intreated him that he would not command them to depart into the abyss. 32 Now there was there a herd of many swine feeding on the mountain: and they entreated him that he would give them leave to enter into them. And he gave them leave. 33 And the demons came out from the man, and entered into the swine: and the herd rushed down the steep into the lake, and were drowned. 34 And when they that fed them saw what had come to pass, they fled, and told it in the city and in the country. 35 And they went out to see what had come to pass; and they came to Jesus, and found the man, from whom the demons were gone out, sitting, clothed and in his right mind, at the feet of Jesus: and they were afraid. 36 And they that saw it told them how he that was possessed with demons was made whole. 37 And all the people of the country of the Gerasenes round about asked him to depart from them; for they were holden with great fear: and he entered into a boat, and returned. 38 But the man from whom the demons were gone out prayed him that he might be with him: but he sent him away, saying, 39 Return to thy house, and declare how great things God hath done for thee. And he went his way, publishing throughout the whole city how great things Jesus had done for him. 40 And as Jesus returned, the multitude welcomed him; for they were all waiting for him.”</a:t>
            </a:r>
          </a:p>
          <a:p>
            <a:endParaRPr lang="en-US" dirty="0"/>
          </a:p>
          <a:p>
            <a:r>
              <a:rPr lang="en-US" b="1" dirty="0"/>
              <a:t>Matthew 9:10-17</a:t>
            </a:r>
            <a:r>
              <a:rPr lang="en-US" dirty="0"/>
              <a:t> – “10 And it came to pass, as he sat at meat in the house, behold, many publicans and sinners came and sat down with Jesus and his disciples. 11 And when the Pharisees saw it, they said unto his disciples, Why eateth your Teacher with the publicans and sinners? 12 But when he heard it, he said, They that are whole have no need of a physician, but they that are sick. 13 But go ye and learn what (this) meaneth, I desire mercy, and not sacrifice, for I came not to call the righteous, but sinners. 14 Then come to him the disciples of John, saying, Why do we and the Pharisees fast oft, but thy disciples fast not? 15 And Jesus said unto them, Can the sons of the bridechamber mourn, as long as the bridegroom is with them? but the days will come, when the bridegroom shall be taken away from them, and then will they fast. 16 And no man putteth a piece of undressed cloth upon an old garment; for that which should fill it up taketh from the garment, and a worse rent is made. 17 Neither do (men) put new wine into old wine-skins: else the skins burst, and the wine is spilled, and the skins perish: but they put new wine into fresh wine-skins, and both are preserved.”</a:t>
            </a:r>
          </a:p>
          <a:p>
            <a:r>
              <a:rPr lang="en-US" b="1" dirty="0"/>
              <a:t>Mark 2:15-22</a:t>
            </a:r>
            <a:r>
              <a:rPr lang="en-US" dirty="0"/>
              <a:t> – “15 And it came to pass, that he was sitting at meat in his house, and many publicans and sinners sat down with Jesus and his disciples: for there were many, and they followed him. 16 And the scribes of the Pharisees, when they saw that he was eating with the sinners and publicans, said unto his disciples, (How is it) that he eateth and drinketh with publicans and sinners? 17 And when Jesus heard it, he saith unto them, They that are whole have no need of a physician, but they that are sick: I came not to call the righteous, but sinners. 18 And John's disciples and the Pharisees were fasting: and they come and say unto him, Why do John's disciples and the disciples of the Pharisees fast, but thy disciples fast not? 19 And Jesus said unto them, Can the sons of the bridechamber fast, while the bridegroom is with them? as long as they have the bridegroom with them, they cannot fast. 20 But the days will come, when the bridegroom shall be taken away from them, and then will they fast in that day. 21 No man </a:t>
            </a:r>
            <a:r>
              <a:rPr lang="en-US" dirty="0" err="1"/>
              <a:t>seweth</a:t>
            </a:r>
            <a:r>
              <a:rPr lang="en-US" dirty="0"/>
              <a:t> a piece of undressed cloth on an old garment: else that which should fill it up taketh from it, the new from the old, and a worse rent is made. 22 And no man putteth new wine into old wineskins; else the wine will burst the skins, and the wine perisheth, and the skins: but (they put) new wine into fresh wine-skins.”</a:t>
            </a:r>
          </a:p>
          <a:p>
            <a:r>
              <a:rPr lang="en-US" b="1" dirty="0"/>
              <a:t>Luke 5:29-39</a:t>
            </a:r>
            <a:r>
              <a:rPr lang="en-US" dirty="0"/>
              <a:t> – “29 And Levi made him a great feast in his house: and there was a great multitude of publicans and of others that were sitting at meat with them. 30 And the Pharisees and their scribes murmured against his disciples, saying, Why do ye eat and drink with the publicans and sinners? 31 And Jesus answering said unto them, They that are in health have no need of a physician; but they that are sick. 32 I am not come to call the righteous but sinners to repentance. 33 And they said unto him, The disciples of John fast often, and make supplications; likewise also the (disciples) of the Pharisees; but thine eat and drink. 34 And Jesus said unto them, Can ye make the sons of the bride-chamber fast, while the bridegroom is with them? 35 But the days will come; and when the bride-groom shall be taken away from them, then will they fast in those days. 36 And he spake also a parable unto them: No man rendeth a piece from a new garment and putteth it upon an old garment; else he will rend the new, and also the piece from the new will not agree with the old. 37 And no man putteth new wine into old wine-skins; else the new wine will burst the skins and itself will be spilled, and the skins will perish. 38 But new wine must be put into fresh wine-skins. 39 And no man having drunk old (wine) desireth new; for he saith, The old is good.”</a:t>
            </a:r>
          </a:p>
          <a:p>
            <a:endParaRPr lang="en-US" dirty="0"/>
          </a:p>
          <a:p>
            <a:r>
              <a:rPr lang="en-US" b="1" dirty="0"/>
              <a:t>Matthew 9:18-26</a:t>
            </a:r>
            <a:r>
              <a:rPr lang="en-US" dirty="0"/>
              <a:t> – “18 While he spake these things unto them, behold, there came a ruler, and worshipped him, saying, My daughter is even now dead: but come and lay thy hand upon her, and she shall live. 19 And Jesus arose, and followed him, and (so did) his disciples. 20 And behold, a woman, who had an issue of blood twelve years, came behind him, and touched the border of his garment: 21 for she said within herself, If I do but touch his garment, I shall be made whole. 22 But Jesus turning and seeing her said, Daughter, be of good cheer; thy faith hath made thee whole. And the woman was made whole from that hour. 23 And when Jesus came into the ruler's house, and saw the flute-players, and the crowd making a tumult, 24 he said, Give place: for the damsel is not dead, but sleepeth. And they laughed him to scorn. 25 But when the crowd was put forth, he entered in, and took her by the hand; and the damsel arose. 26 And the fame hereof went forth into all that land.”</a:t>
            </a:r>
          </a:p>
          <a:p>
            <a:r>
              <a:rPr lang="en-US" b="1" dirty="0"/>
              <a:t>Mark 5:22-43</a:t>
            </a:r>
            <a:r>
              <a:rPr lang="en-US" dirty="0"/>
              <a:t> – “22 And there cometh one of the rulers of the synagogue, Jairus by name; and seeing him, he falleth at his feet, 23 and beseecheth him much, saying, My little daughter is at the point of death: (I pray thee), that thou come and lay thy hands on her, that she may be made whole, and live. 24 And he went with him; and a great multitude followed him, and they thronged him. 25 And a woman, who had an issue of blood twelve years, 26 and had suffered many things of many physicians, and had spent all that she had, and was nothing bettered, but rather grew worse, 27 having heard the things concerning Jesus, came in the crowd behind, and touched his garment. 28 For she said, If I touch but his garments, I shall be made whole. 29 And straightway the fountain of her blood was dried up; and she felt in her body that she was healed of her plague. 30 And straightway Jesus, perceiving in himself that the power (proceeding) from him had gone forth, turned him about in the crowd, and said, Who touched my garments? 31 And his disciples said unto him, Thou seest the multitude thronging thee, and sayest thou, Who touched me? 32 And he looked round about to see her that had done this thing. 33 But the woman fearing and trembling, knowing what had been done to her, came and fell down before him, and told him all the truth. 34 And he said unto her, Daughter, thy faith hath made thee whole; go in peace, and be whole of thy plague. 35 While he yet spake, they come from the ruler of the synagogue's (house) saying, Thy daughter is dead: why troublest thou the Teacher any further? 36 But Jesus, not heeding the word spoken, saith unto the ruler of the synagogue, Fear not, only believe. 37 And he suffered no man to follow with him, save Peter, and James, and John the brother of James. 38 And they come to the house of the ruler of the synagogue; and he beholdeth a tumult, and (many) weeping and wailing greatly. 39 And when he was entered in, he saith unto them, Why make ye a tumult, and weep? the child is not dead, but sleepeth. 40 And they laughed him to scorn. But he, having put them all forth, taketh the father of the child and her mother and them that were with him, and goeth in where the child was. 41 And taking the child by the hand, he saith unto her, Talitha cumi; which is, being interpreted, Damsel, I say unto thee, Arise. 42 And straightway the damsel rose up, and walked; for she was twelve years old. And they were amazed straightway with a great amazement. 43 And he charged them much that no man should know this: and he commanded that (something) should be given her to eat.”</a:t>
            </a:r>
          </a:p>
          <a:p>
            <a:r>
              <a:rPr lang="en-US" b="1" dirty="0"/>
              <a:t>Luke 8:41-56</a:t>
            </a:r>
            <a:r>
              <a:rPr lang="en-US" dirty="0"/>
              <a:t> – “41 And behold, there came a man named Jairus, and he was a ruler of the synagogue: and he fell down at Jesus' feet, and besought him to come into his house; 42 for he had an only daughter, about twelve years of age, and she was dying. But as he went the multitudes thronged him. 43 And a woman having an issue of blood twelve years, who had spent all her living upon physicians, and could not be healed of any, 44 came behind him, and touched the border of his garment: and immediately the issue of her blood stanched. 45 And Jesus said, Who is it that touched me? And when all denied, Peter said, and they that were with him, Master, the multitudes press thee and crush (thee). 46 But Jesus said, Some one did touch me; for I perceived that power had gone forth from me. 47 And when the woman saw that she was not hid, she came trembling, and falling down before him declared in the presence of all the people for what cause she touched him, and how she was healed immediately. 48 And he said unto her, Daughter, thy faith hath made thee whole; go in peace. 49 While he yet spake, there cometh one from the ruler of the synagogue's (house), saying, Thy daughter is dead; trouble not the Teacher. 50 But Jesus hearing it, answered him, Fear not: only believe, and she shall be made whole. 51 And when he came to the house, he suffered not any man to enter in with him, save Peter, and John, and James, and the father of the maiden and her mother. 52 And all were weeping, and bewailing her: but he said, Weep not; for she is not dead, but sleepeth. 53 And they laughed him to scorn, knowing that she was dead. 54 But he, taking her by the hand, called, saying, Maiden, arise. 55 And her spirit returned, and she rose up immediately: and he commanded that (something) be given her to eat. 56 And her parents were amazed: but he charged them to tell no man what had been done.”</a:t>
            </a:r>
          </a:p>
          <a:p>
            <a:endParaRPr lang="en-US" dirty="0"/>
          </a:p>
          <a:p>
            <a:r>
              <a:rPr lang="en-US" b="1" dirty="0"/>
              <a:t>Matthew 9:27-34</a:t>
            </a:r>
            <a:r>
              <a:rPr lang="en-US" dirty="0"/>
              <a:t> – “27 And as Jesus passed by from thence, two blind men followed him, crying out, and saying, Have mercy on us, thou son of David. 28 And when he was come into the house, the blind men came to him: and Jesus saith unto them, Believe ye that I am able to do this? They say unto him, Yea, Lord. 29 Then touched he their eyes, saying, According to your faith be it done unto you. 30 And their eyes were opened. And Jesus strictly charged them, saying, See that no man know it. 31 But they went forth, and spread abroad his fame in all that land. 32 And as they went forth, behold, there was brought to him a dumb man possessed with a demon. 33 And when the demon was cast out, the dumb man spake: and the multitudes marvelled, saying, It was never so seen in Israel. 34 But the Pharisees said, By the prince of the demons casteth he out demons.”</a:t>
            </a:r>
          </a:p>
          <a:p>
            <a:endParaRPr lang="en-US" dirty="0"/>
          </a:p>
          <a:p>
            <a:r>
              <a:rPr lang="en-US" b="1" dirty="0"/>
              <a:t>Matthew 9:35-11:1</a:t>
            </a:r>
            <a:r>
              <a:rPr lang="en-US" dirty="0"/>
              <a:t> – Lots to look at.</a:t>
            </a:r>
          </a:p>
          <a:p>
            <a:r>
              <a:rPr lang="en-US" b="1" dirty="0"/>
              <a:t>Mark 6:6-13</a:t>
            </a:r>
            <a:r>
              <a:rPr lang="en-US" dirty="0"/>
              <a:t> – “6 And he marvelled because of their unbelief. And he went round about the villages teaching. 7 And he calleth unto him the twelve, and began to send them forth by two and two; and he gave them authority over the unclean spirits; 8 and he charged them that they should take nothing for (their) journey, save a staff only; no bread, no wallet, no money in their purse; 9 but (to go) shod with sandals: and, (said he), put not on two coats. 10 And he said unto them, Wheresoever ye enter into a house, there abide till ye depart thence. 11 And whatsoever place shall not receive you, and they hear you not, as ye go forth thence, shake off the dust that is under your feet for a testimony unto them. 12 And they went out, and preached that (men) should repent. 13 And they cast out many demons, and anointed with oil many that were sick, and healed them.”</a:t>
            </a:r>
          </a:p>
          <a:p>
            <a:r>
              <a:rPr lang="en-US" b="1" dirty="0"/>
              <a:t>Luke 9:1-6</a:t>
            </a:r>
            <a:r>
              <a:rPr lang="en-US" dirty="0"/>
              <a:t> – “9 And he called the twelve together, and gave them power and authority over all demons, and to cure diseases. 2 And he sent them forth to preach the kingdom of God, and to heal the sick. 3 And he said unto them, Take nothing for your journey, neither staff, nor wallet, nor bread, nor money; neither have two coats. 4 And into whatsoever house ye enter, there abide, and thence depart. 5 And as many as receive you not, when ye depart from that city, shake off the dust from your feet for a testimony against them. 6 And they departed, and went throughout the villages, preaching the gospel, and healing everywhere.”</a:t>
            </a:r>
          </a:p>
        </p:txBody>
      </p:sp>
      <p:sp>
        <p:nvSpPr>
          <p:cNvPr id="4" name="Header Placeholder 3"/>
          <p:cNvSpPr>
            <a:spLocks noGrp="1"/>
          </p:cNvSpPr>
          <p:nvPr>
            <p:ph type="hdr" sz="quarter"/>
          </p:nvPr>
        </p:nvSpPr>
        <p:spPr/>
        <p:txBody>
          <a:bodyPr/>
          <a:lstStyle/>
          <a:p>
            <a:r>
              <a:rPr lang="en-US"/>
              <a:t>Class – The Life Of Christ (389)</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F7B26489-C773-4CC7-83F3-F724DB42B306}" type="slidenum">
              <a:rPr lang="en-US" smtClean="0"/>
              <a:t>4</a:t>
            </a:fld>
            <a:endParaRPr lang="en-US"/>
          </a:p>
        </p:txBody>
      </p:sp>
      <p:sp>
        <p:nvSpPr>
          <p:cNvPr id="7" name="Date Placeholder 6">
            <a:extLst>
              <a:ext uri="{FF2B5EF4-FFF2-40B4-BE49-F238E27FC236}">
                <a16:creationId xmlns:a16="http://schemas.microsoft.com/office/drawing/2014/main" id="{82AD2A73-5172-0CC0-F6DA-2031B0FE3092}"/>
              </a:ext>
            </a:extLst>
          </p:cNvPr>
          <p:cNvSpPr>
            <a:spLocks noGrp="1"/>
          </p:cNvSpPr>
          <p:nvPr>
            <p:ph type="dt" idx="1"/>
          </p:nvPr>
        </p:nvSpPr>
        <p:spPr/>
        <p:txBody>
          <a:bodyPr/>
          <a:lstStyle/>
          <a:p>
            <a:r>
              <a:rPr lang="en-US"/>
              <a:t>12/13/2023 pm</a:t>
            </a:r>
          </a:p>
        </p:txBody>
      </p:sp>
    </p:spTree>
    <p:extLst>
      <p:ext uri="{BB962C8B-B14F-4D97-AF65-F5344CB8AC3E}">
        <p14:creationId xmlns:p14="http://schemas.microsoft.com/office/powerpoint/2010/main" val="41795016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089" y="69852"/>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3500" y="1449390"/>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10" name="Rectangle 9"/>
          <p:cNvSpPr/>
          <p:nvPr/>
        </p:nvSpPr>
        <p:spPr>
          <a:xfrm>
            <a:off x="63500" y="2976565"/>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2"/>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59556658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599255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2"/>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709115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477932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313" y="69757"/>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flipV="1">
            <a:off x="69851" y="2376490"/>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9851" y="2341565"/>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8" name="Rectangle 7"/>
          <p:cNvSpPr/>
          <p:nvPr/>
        </p:nvSpPr>
        <p:spPr>
          <a:xfrm>
            <a:off x="68264" y="2468565"/>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722313" y="952502"/>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95097365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1373076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673063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912822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1870106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useBgFill="1">
        <p:nvSpPr>
          <p:cNvPr id="6" name="Rounded Rectangle 5"/>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682701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4" y="4683127"/>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8264" y="4649790"/>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8264" y="4773615"/>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9" y="66677"/>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298667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8" name="Rounded Rectangle 7"/>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D4EAC89-2198-4B90-A166-440D21696510}" type="datetimeFigureOut">
              <a:rPr lang="en-US" smtClean="0"/>
              <a:t>12/27/2023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1844412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E7FE0CC-2EC6-8ADB-87E2-32965C28D7C7}"/>
              </a:ext>
            </a:extLst>
          </p:cNvPr>
          <p:cNvSpPr>
            <a:spLocks noGrp="1"/>
          </p:cNvSpPr>
          <p:nvPr>
            <p:ph type="subTitle" idx="1"/>
          </p:nvPr>
        </p:nvSpPr>
        <p:spPr>
          <a:xfrm>
            <a:off x="1399097" y="3200400"/>
            <a:ext cx="6400800" cy="769441"/>
          </a:xfrm>
        </p:spPr>
        <p:txBody>
          <a:bodyPr>
            <a:spAutoFit/>
          </a:bodyPr>
          <a:lstStyle/>
          <a:p>
            <a:r>
              <a:rPr lang="en-US" sz="4400" b="1" dirty="0">
                <a:solidFill>
                  <a:schemeClr val="tx1"/>
                </a:solidFill>
              </a:rPr>
              <a:t>Review Of The Course</a:t>
            </a:r>
            <a:endParaRPr lang="en-US" sz="3600" b="1" dirty="0">
              <a:solidFill>
                <a:schemeClr val="tx1"/>
              </a:solidFill>
            </a:endParaRPr>
          </a:p>
        </p:txBody>
      </p:sp>
      <p:sp>
        <p:nvSpPr>
          <p:cNvPr id="2" name="Title 1">
            <a:extLst>
              <a:ext uri="{FF2B5EF4-FFF2-40B4-BE49-F238E27FC236}">
                <a16:creationId xmlns:a16="http://schemas.microsoft.com/office/drawing/2014/main" id="{0E72CB58-CD97-1FF5-FE69-1C7D3523B9D9}"/>
              </a:ext>
            </a:extLst>
          </p:cNvPr>
          <p:cNvSpPr>
            <a:spLocks noGrp="1"/>
          </p:cNvSpPr>
          <p:nvPr>
            <p:ph type="ctrTitle"/>
          </p:nvPr>
        </p:nvSpPr>
        <p:spPr>
          <a:xfrm>
            <a:off x="457200" y="1802363"/>
            <a:ext cx="8229600" cy="877163"/>
          </a:xfrm>
        </p:spPr>
        <p:txBody>
          <a:bodyPr>
            <a:spAutoFit/>
          </a:bodyPr>
          <a:lstStyle/>
          <a:p>
            <a:r>
              <a:rPr lang="en-US" sz="4800" dirty="0">
                <a:solidFill>
                  <a:schemeClr val="bg1"/>
                </a:solidFill>
              </a:rPr>
              <a:t>The Life of Christ</a:t>
            </a:r>
          </a:p>
        </p:txBody>
      </p:sp>
    </p:spTree>
    <p:extLst>
      <p:ext uri="{BB962C8B-B14F-4D97-AF65-F5344CB8AC3E}">
        <p14:creationId xmlns:p14="http://schemas.microsoft.com/office/powerpoint/2010/main" val="15363015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0" y="76313"/>
            <a:ext cx="7772400" cy="1369606"/>
          </a:xfrm>
        </p:spPr>
        <p:txBody>
          <a:bodyPr>
            <a:spAutoFit/>
          </a:bodyPr>
          <a:lstStyle/>
          <a:p>
            <a:pPr algn="ctr"/>
            <a:r>
              <a:rPr lang="en-US" b="1" dirty="0">
                <a:solidFill>
                  <a:schemeClr val="tx1"/>
                </a:solidFill>
              </a:rPr>
              <a:t>Review: The Good Samaritan and the Feast of Dedication</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415670" y="1570350"/>
            <a:ext cx="8364353" cy="3354765"/>
          </a:xfrm>
        </p:spPr>
        <p:txBody>
          <a:bodyPr>
            <a:spAutoFit/>
          </a:bodyPr>
          <a:lstStyle/>
          <a:p>
            <a:r>
              <a:rPr lang="en-US" sz="3200" dirty="0"/>
              <a:t>The Parable of the Good Samaritan (Luke 10:25-37)</a:t>
            </a:r>
          </a:p>
          <a:p>
            <a:r>
              <a:rPr lang="en-US" sz="3200" dirty="0"/>
              <a:t>Jesus, the Guest of Martha and Mary (Luke 10:38-42)</a:t>
            </a:r>
          </a:p>
          <a:p>
            <a:r>
              <a:rPr lang="en-US" sz="3200" dirty="0"/>
              <a:t>Prayer Taught and Encouraged (Luke 11:1-13)</a:t>
            </a:r>
          </a:p>
          <a:p>
            <a:r>
              <a:rPr lang="en-US" sz="3200" dirty="0"/>
              <a:t>Sabbath Healing. Mustard Seed and Leaven</a:t>
            </a:r>
            <a:br>
              <a:rPr lang="en-US" sz="3200" dirty="0"/>
            </a:br>
            <a:r>
              <a:rPr lang="en-US" sz="3200" dirty="0"/>
              <a:t>(Luke 13:10-21)</a:t>
            </a:r>
          </a:p>
          <a:p>
            <a:r>
              <a:rPr lang="en-US" sz="3200" dirty="0"/>
              <a:t>The Feast of Dedication (John 10:22-42)</a:t>
            </a:r>
          </a:p>
        </p:txBody>
      </p:sp>
    </p:spTree>
    <p:extLst>
      <p:ext uri="{BB962C8B-B14F-4D97-AF65-F5344CB8AC3E}">
        <p14:creationId xmlns:p14="http://schemas.microsoft.com/office/powerpoint/2010/main" val="1022823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12744" y="446768"/>
            <a:ext cx="7951508" cy="754053"/>
          </a:xfrm>
        </p:spPr>
        <p:txBody>
          <a:bodyPr wrap="square">
            <a:spAutoFit/>
          </a:bodyPr>
          <a:lstStyle/>
          <a:p>
            <a:pPr algn="ctr"/>
            <a:r>
              <a:rPr lang="en-US" b="1" dirty="0">
                <a:solidFill>
                  <a:schemeClr val="tx1"/>
                </a:solidFill>
              </a:rPr>
              <a:t>Review: A Second Group of Parables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423512" y="1447800"/>
            <a:ext cx="8263288" cy="4154984"/>
          </a:xfrm>
        </p:spPr>
        <p:txBody>
          <a:bodyPr>
            <a:spAutoFit/>
          </a:bodyPr>
          <a:lstStyle/>
          <a:p>
            <a:r>
              <a:rPr lang="en-US" dirty="0"/>
              <a:t>The Strait Gate. Warned Against Herod (Luke 13:22-35)</a:t>
            </a:r>
          </a:p>
          <a:p>
            <a:r>
              <a:rPr lang="en-US" dirty="0"/>
              <a:t>Dining with a Pharisee, Sabbath Healing, and Three Lessons Suggested by the Event (Luke 14:1-24)</a:t>
            </a:r>
          </a:p>
          <a:p>
            <a:r>
              <a:rPr lang="en-US" dirty="0"/>
              <a:t>Cost of Discipleship Must Be Counted (Luke 14:25-35)</a:t>
            </a:r>
          </a:p>
          <a:p>
            <a:r>
              <a:rPr lang="en-US" dirty="0"/>
              <a:t>The Parables of the Lost Sheep, Lost Coin, and Lost Son</a:t>
            </a:r>
            <a:br>
              <a:rPr lang="en-US" dirty="0"/>
            </a:br>
            <a:r>
              <a:rPr lang="en-US" dirty="0"/>
              <a:t>(Luke 15:1-32)</a:t>
            </a:r>
          </a:p>
          <a:p>
            <a:r>
              <a:rPr lang="en-US" dirty="0"/>
              <a:t>The Parable of the Unrighteous Steward (Luke 16:1-18)</a:t>
            </a:r>
          </a:p>
          <a:p>
            <a:r>
              <a:rPr lang="en-US" dirty="0"/>
              <a:t>The Rich Man and Lazarus (Luke 16:19-31)</a:t>
            </a:r>
          </a:p>
          <a:p>
            <a:r>
              <a:rPr lang="en-US" dirty="0"/>
              <a:t>Concerning Offenses, Faith, and Service (Luke 17:1-10)</a:t>
            </a:r>
          </a:p>
        </p:txBody>
      </p:sp>
    </p:spTree>
    <p:extLst>
      <p:ext uri="{BB962C8B-B14F-4D97-AF65-F5344CB8AC3E}">
        <p14:creationId xmlns:p14="http://schemas.microsoft.com/office/powerpoint/2010/main" val="41938758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88152" y="446768"/>
            <a:ext cx="7772400" cy="754053"/>
          </a:xfrm>
        </p:spPr>
        <p:txBody>
          <a:bodyPr>
            <a:spAutoFit/>
          </a:bodyPr>
          <a:lstStyle/>
          <a:p>
            <a:pPr algn="ctr"/>
            <a:r>
              <a:rPr lang="en-US" b="1" dirty="0">
                <a:solidFill>
                  <a:schemeClr val="tx1"/>
                </a:solidFill>
              </a:rPr>
              <a:t>Review: The Raising of Lazarus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697582" y="1447800"/>
            <a:ext cx="7772400" cy="2800767"/>
          </a:xfrm>
        </p:spPr>
        <p:txBody>
          <a:bodyPr>
            <a:spAutoFit/>
          </a:bodyPr>
          <a:lstStyle/>
          <a:p>
            <a:r>
              <a:rPr lang="en-US" dirty="0" err="1"/>
              <a:t>Perea</a:t>
            </a:r>
            <a:r>
              <a:rPr lang="en-US" dirty="0"/>
              <a:t> to Bethany. The Raising of Lazarus (John 11:1-46)</a:t>
            </a:r>
          </a:p>
          <a:p>
            <a:r>
              <a:rPr lang="en-US" dirty="0"/>
              <a:t>Retiring Before the Sanhedrin’s Decree (John 11:47-54)</a:t>
            </a:r>
          </a:p>
          <a:p>
            <a:r>
              <a:rPr lang="en-US" dirty="0"/>
              <a:t>Journey to Jerusalem. Ten Lepers. Concerning the Kingdom (Luke 17:11-37)</a:t>
            </a:r>
          </a:p>
          <a:p>
            <a:r>
              <a:rPr lang="en-US" dirty="0"/>
              <a:t>The Parable of the Importunate Widow (Luke 18:1-8)</a:t>
            </a:r>
          </a:p>
          <a:p>
            <a:r>
              <a:rPr lang="en-US" dirty="0"/>
              <a:t>The Parable of the Pharisee and Publican (Luke 18:9-14)</a:t>
            </a:r>
          </a:p>
        </p:txBody>
      </p:sp>
    </p:spTree>
    <p:extLst>
      <p:ext uri="{BB962C8B-B14F-4D97-AF65-F5344CB8AC3E}">
        <p14:creationId xmlns:p14="http://schemas.microsoft.com/office/powerpoint/2010/main" val="241867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2" y="324220"/>
            <a:ext cx="7772400" cy="754053"/>
          </a:xfrm>
        </p:spPr>
        <p:txBody>
          <a:bodyPr>
            <a:spAutoFit/>
          </a:bodyPr>
          <a:lstStyle/>
          <a:p>
            <a:pPr algn="ctr"/>
            <a:r>
              <a:rPr lang="en-US" b="1" dirty="0">
                <a:solidFill>
                  <a:schemeClr val="tx1"/>
                </a:solidFill>
              </a:rPr>
              <a:t>Review: The Rich Ruler </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50830" y="1061300"/>
            <a:ext cx="8851770" cy="5693866"/>
          </a:xfrm>
        </p:spPr>
        <p:txBody>
          <a:bodyPr wrap="square">
            <a:spAutoFit/>
          </a:bodyPr>
          <a:lstStyle/>
          <a:p>
            <a:pPr>
              <a:spcBef>
                <a:spcPts val="0"/>
              </a:spcBef>
            </a:pPr>
            <a:r>
              <a:rPr lang="en-US" sz="2800" dirty="0"/>
              <a:t>Journey to Jerusalem. Concerning Divorce (Matthew 19:1-12; Mark 10:1-12)</a:t>
            </a:r>
          </a:p>
          <a:p>
            <a:pPr>
              <a:spcBef>
                <a:spcPts val="0"/>
              </a:spcBef>
            </a:pPr>
            <a:r>
              <a:rPr lang="en-US" sz="2800" dirty="0"/>
              <a:t>Blessing Children. Concerning Childlikeness (Matthew 19:13-15; Mark 10:13-16; Luke 18:15-17)</a:t>
            </a:r>
          </a:p>
          <a:p>
            <a:pPr>
              <a:spcBef>
                <a:spcPts val="0"/>
              </a:spcBef>
            </a:pPr>
            <a:r>
              <a:rPr lang="en-US" sz="2800" dirty="0"/>
              <a:t>The Rich Ruler. Peril in Riches. The Reward of Sacrifice. The Parable of the Laborers in the Vineyard (Matthew 19:16-20:16; Mark 10:32-45; Luke 18:18-30)</a:t>
            </a:r>
          </a:p>
          <a:p>
            <a:pPr>
              <a:spcBef>
                <a:spcPts val="0"/>
              </a:spcBef>
            </a:pPr>
            <a:r>
              <a:rPr lang="en-US" sz="2800" dirty="0"/>
              <a:t>Foretelling His Passion. Rebuking Ambition (Matthew 20:17-28; Mark 10:32-45; Luke 18:31-34)</a:t>
            </a:r>
          </a:p>
          <a:p>
            <a:pPr>
              <a:spcBef>
                <a:spcPts val="0"/>
              </a:spcBef>
            </a:pPr>
            <a:r>
              <a:rPr lang="en-US" sz="2800" dirty="0"/>
              <a:t>Bartimaeus and His Companion Healed (Matthew 20:29-34; Mark 10:46-52; Luke 18:35-43)</a:t>
            </a:r>
          </a:p>
          <a:p>
            <a:pPr>
              <a:spcBef>
                <a:spcPts val="0"/>
              </a:spcBef>
            </a:pPr>
            <a:r>
              <a:rPr lang="en-US" sz="2800" dirty="0"/>
              <a:t>Zacchaeus. The Parable of the Pounds. Journey to Jerusalem (Luke 19:1-28)</a:t>
            </a:r>
          </a:p>
        </p:txBody>
      </p:sp>
    </p:spTree>
    <p:extLst>
      <p:ext uri="{BB962C8B-B14F-4D97-AF65-F5344CB8AC3E}">
        <p14:creationId xmlns:p14="http://schemas.microsoft.com/office/powerpoint/2010/main" val="3458608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707009" y="362478"/>
            <a:ext cx="7772400" cy="754053"/>
          </a:xfrm>
        </p:spPr>
        <p:txBody>
          <a:bodyPr>
            <a:spAutoFit/>
          </a:bodyPr>
          <a:lstStyle/>
          <a:p>
            <a:pPr algn="ctr"/>
            <a:r>
              <a:rPr lang="en-US" b="1" dirty="0">
                <a:solidFill>
                  <a:schemeClr val="tx1"/>
                </a:solidFill>
              </a:rPr>
              <a:t>Review: Preaching in Galilee </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73255" y="1447799"/>
            <a:ext cx="8810489" cy="4893647"/>
          </a:xfrm>
        </p:spPr>
        <p:txBody>
          <a:bodyPr wrap="square">
            <a:spAutoFit/>
          </a:bodyPr>
          <a:lstStyle/>
          <a:p>
            <a:pPr>
              <a:spcBef>
                <a:spcPts val="0"/>
              </a:spcBef>
            </a:pPr>
            <a:r>
              <a:rPr lang="en-US" dirty="0"/>
              <a:t>Healing the Centurion’s Servant (Matthew 8:1,5-13; Luke 7:1-10)</a:t>
            </a:r>
          </a:p>
          <a:p>
            <a:pPr>
              <a:spcBef>
                <a:spcPts val="0"/>
              </a:spcBef>
            </a:pPr>
            <a:r>
              <a:rPr lang="en-US" dirty="0"/>
              <a:t>Jesus Raises the Widow’s Son (Luke 7:11-17)</a:t>
            </a:r>
          </a:p>
          <a:p>
            <a:pPr>
              <a:spcBef>
                <a:spcPts val="0"/>
              </a:spcBef>
            </a:pPr>
            <a:r>
              <a:rPr lang="en-US" dirty="0"/>
              <a:t>The Baptist’s Inquiry (Matthew 11:2-30; Luke 7:18-35)</a:t>
            </a:r>
          </a:p>
          <a:p>
            <a:pPr>
              <a:spcBef>
                <a:spcPts val="0"/>
              </a:spcBef>
            </a:pPr>
            <a:r>
              <a:rPr lang="en-US" dirty="0"/>
              <a:t>Jesus’ Feet Anointed in the House of a Pharisee (Luke 7:36-50)</a:t>
            </a:r>
          </a:p>
          <a:p>
            <a:pPr>
              <a:spcBef>
                <a:spcPts val="0"/>
              </a:spcBef>
            </a:pPr>
            <a:r>
              <a:rPr lang="en-US" dirty="0"/>
              <a:t>Further Journeying About Galilee (Luke 8:1-3)</a:t>
            </a:r>
          </a:p>
          <a:p>
            <a:pPr>
              <a:spcBef>
                <a:spcPts val="0"/>
              </a:spcBef>
            </a:pPr>
            <a:r>
              <a:rPr lang="en-US" dirty="0"/>
              <a:t>The Jews’ Blasphemous Accusations (Matthew 12:22-37;</a:t>
            </a:r>
            <a:br>
              <a:rPr lang="en-US" dirty="0"/>
            </a:br>
            <a:r>
              <a:rPr lang="en-US" dirty="0"/>
              <a:t>Mark 3:19-30; Luke 11:14-23)</a:t>
            </a:r>
          </a:p>
          <a:p>
            <a:pPr>
              <a:spcBef>
                <a:spcPts val="0"/>
              </a:spcBef>
            </a:pPr>
            <a:r>
              <a:rPr lang="en-US" dirty="0"/>
              <a:t>Sign Seekers and the Enthusiast Reproved (Matthew 12:38-45;</a:t>
            </a:r>
            <a:br>
              <a:rPr lang="en-US" dirty="0"/>
            </a:br>
            <a:r>
              <a:rPr lang="en-US" dirty="0"/>
              <a:t>Luke 11:24-36)</a:t>
            </a:r>
          </a:p>
          <a:p>
            <a:pPr>
              <a:spcBef>
                <a:spcPts val="0"/>
              </a:spcBef>
            </a:pPr>
            <a:r>
              <a:rPr lang="en-US" dirty="0"/>
              <a:t>Christ’s Teaching As to His Mother and Brethren (Matthew 12:46-50; Mark 3:31-35; Luke 8:19-21)</a:t>
            </a:r>
          </a:p>
          <a:p>
            <a:pPr>
              <a:spcBef>
                <a:spcPts val="0"/>
              </a:spcBef>
            </a:pPr>
            <a:r>
              <a:rPr lang="en-US" dirty="0"/>
              <a:t>Dining With a Pharisee, Jesus Denounces That Sect (Luke 11:37-54)</a:t>
            </a:r>
          </a:p>
        </p:txBody>
      </p:sp>
      <p:cxnSp>
        <p:nvCxnSpPr>
          <p:cNvPr id="5" name="Straight Connector 4">
            <a:extLst>
              <a:ext uri="{FF2B5EF4-FFF2-40B4-BE49-F238E27FC236}">
                <a16:creationId xmlns:a16="http://schemas.microsoft.com/office/drawing/2014/main" id="{B38F2E45-0696-4994-F727-2C7BC423DD3C}"/>
              </a:ext>
            </a:extLst>
          </p:cNvPr>
          <p:cNvCxnSpPr/>
          <p:nvPr/>
        </p:nvCxnSpPr>
        <p:spPr>
          <a:xfrm>
            <a:off x="202750" y="4269644"/>
            <a:ext cx="8686800" cy="0"/>
          </a:xfrm>
          <a:prstGeom prst="line">
            <a:avLst/>
          </a:prstGeom>
          <a:ln w="254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9513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707009" y="522180"/>
            <a:ext cx="7772400" cy="754053"/>
          </a:xfrm>
        </p:spPr>
        <p:txBody>
          <a:bodyPr>
            <a:spAutoFit/>
          </a:bodyPr>
          <a:lstStyle/>
          <a:p>
            <a:pPr algn="ctr"/>
            <a:r>
              <a:rPr lang="en-US" b="1" dirty="0">
                <a:solidFill>
                  <a:schemeClr val="tx1"/>
                </a:solidFill>
              </a:rPr>
              <a:t>Review: The First Parables of Jesus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98601" y="1447800"/>
            <a:ext cx="8368323" cy="3770263"/>
          </a:xfrm>
        </p:spPr>
        <p:txBody>
          <a:bodyPr wrap="square">
            <a:spAutoFit/>
          </a:bodyPr>
          <a:lstStyle/>
          <a:p>
            <a:r>
              <a:rPr lang="en-US" sz="3200" dirty="0"/>
              <a:t>Concerning Hypocrisy, Worldly Anxiety, Watchfulness, and Jesus’ Approaching Passion (Luke 12:1-59)</a:t>
            </a:r>
          </a:p>
          <a:p>
            <a:r>
              <a:rPr lang="en-US" sz="3200" dirty="0"/>
              <a:t>Repentance Enjoined, Parable of the Barren Fig Tree (Luke 13:1-9)</a:t>
            </a:r>
          </a:p>
          <a:p>
            <a:r>
              <a:rPr lang="en-US" sz="3200" dirty="0"/>
              <a:t>The First Great Group of Parables (Matthew 13:1-53; Mark 4:1-34; Luke 8:4-18)</a:t>
            </a:r>
          </a:p>
        </p:txBody>
      </p:sp>
    </p:spTree>
    <p:extLst>
      <p:ext uri="{BB962C8B-B14F-4D97-AF65-F5344CB8AC3E}">
        <p14:creationId xmlns:p14="http://schemas.microsoft.com/office/powerpoint/2010/main" val="1571251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41020" y="465620"/>
            <a:ext cx="7913802" cy="754053"/>
          </a:xfrm>
        </p:spPr>
        <p:txBody>
          <a:bodyPr wrap="square">
            <a:spAutoFit/>
          </a:bodyPr>
          <a:lstStyle/>
          <a:p>
            <a:pPr algn="ctr"/>
            <a:r>
              <a:rPr lang="en-US" b="1" dirty="0">
                <a:solidFill>
                  <a:schemeClr val="tx1"/>
                </a:solidFill>
              </a:rPr>
              <a:t>Review: Further Preaching in Galilee</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92229" y="1417638"/>
            <a:ext cx="8359541" cy="4878259"/>
          </a:xfrm>
        </p:spPr>
        <p:txBody>
          <a:bodyPr>
            <a:spAutoFit/>
          </a:bodyPr>
          <a:lstStyle/>
          <a:p>
            <a:r>
              <a:rPr lang="en-US" dirty="0"/>
              <a:t>Jesus Stills the Storm (Matthew 8:18-27; Mark 4:35-41;</a:t>
            </a:r>
            <a:br>
              <a:rPr lang="en-US" dirty="0"/>
            </a:br>
            <a:r>
              <a:rPr lang="en-US" dirty="0"/>
              <a:t>Luke 8:22-25)</a:t>
            </a:r>
          </a:p>
          <a:p>
            <a:r>
              <a:rPr lang="en-US" dirty="0"/>
              <a:t>Jesus Heals Two Gergesene Demoniacs (Matthew 8:28-34;</a:t>
            </a:r>
            <a:br>
              <a:rPr lang="en-US" dirty="0"/>
            </a:br>
            <a:r>
              <a:rPr lang="en-US" dirty="0"/>
              <a:t>Mark 5:1-21; Luke 8:26-40)</a:t>
            </a:r>
          </a:p>
          <a:p>
            <a:r>
              <a:rPr lang="en-US" dirty="0"/>
              <a:t>Matthew’s Feast. Discourse on Fasting (Matthew 9:10-17;</a:t>
            </a:r>
            <a:br>
              <a:rPr lang="en-US" dirty="0"/>
            </a:br>
            <a:r>
              <a:rPr lang="en-US" dirty="0"/>
              <a:t>Mark 2:15-22; Luke 5:29-39)</a:t>
            </a:r>
          </a:p>
          <a:p>
            <a:r>
              <a:rPr lang="en-US" dirty="0"/>
              <a:t>Jairus’ Daughter and the Invalid Woman (Matthew 9:18-26;</a:t>
            </a:r>
            <a:br>
              <a:rPr lang="en-US" dirty="0"/>
            </a:br>
            <a:r>
              <a:rPr lang="en-US" dirty="0"/>
              <a:t>Mark 5:22-43; Luke 8:41-56)</a:t>
            </a:r>
          </a:p>
          <a:p>
            <a:r>
              <a:rPr lang="en-US" dirty="0"/>
              <a:t>Healing Blind Men and a Dumb Demoniac (Matthew 9:27-34)</a:t>
            </a:r>
          </a:p>
          <a:p>
            <a:r>
              <a:rPr lang="en-US" dirty="0"/>
              <a:t>Third Circuit of Galilee. The Twelve Instructed and Sent Forth (Matthew 9:35 - 10:1; 10:5-11:1; Mark 6:6-13; Luke 9:1-6)</a:t>
            </a:r>
          </a:p>
        </p:txBody>
      </p:sp>
    </p:spTree>
    <p:extLst>
      <p:ext uri="{BB962C8B-B14F-4D97-AF65-F5344CB8AC3E}">
        <p14:creationId xmlns:p14="http://schemas.microsoft.com/office/powerpoint/2010/main" val="1828616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69683" y="1417638"/>
            <a:ext cx="8795208" cy="4755148"/>
          </a:xfrm>
        </p:spPr>
        <p:txBody>
          <a:bodyPr wrap="square">
            <a:spAutoFit/>
          </a:bodyPr>
          <a:lstStyle/>
          <a:p>
            <a:r>
              <a:rPr lang="en-US" sz="3200" dirty="0"/>
              <a:t>Herod Antipas Supposes Jesus to Be John</a:t>
            </a:r>
            <a:br>
              <a:rPr lang="en-US" sz="3200" dirty="0"/>
            </a:br>
            <a:r>
              <a:rPr lang="en-US" sz="3200" dirty="0"/>
              <a:t>(Matthew 14:1-12; Mark 6:14-29; Luke 9:7-9)</a:t>
            </a:r>
          </a:p>
          <a:p>
            <a:r>
              <a:rPr lang="en-US" sz="3200" dirty="0"/>
              <a:t>Return of the Twelve and Retirement to the East Shore of Galilee (Matthew 14:13; Mark 6:30-32; Luke 9:10; John 6:1)</a:t>
            </a:r>
          </a:p>
          <a:p>
            <a:r>
              <a:rPr lang="en-US" sz="3200" dirty="0"/>
              <a:t>Feeding the Five Thousand (Matthew 14:13-21;</a:t>
            </a:r>
            <a:br>
              <a:rPr lang="en-US" sz="3200" dirty="0"/>
            </a:br>
            <a:r>
              <a:rPr lang="en-US" sz="3200" dirty="0"/>
              <a:t>Mark 6:33-44; Luke 9:11-17; John 6:2-14)</a:t>
            </a:r>
          </a:p>
          <a:p>
            <a:r>
              <a:rPr lang="en-US" sz="3200" dirty="0"/>
              <a:t>Jesus Walks Upon the Water (Matthew 14:22-36;</a:t>
            </a:r>
            <a:br>
              <a:rPr lang="en-US" sz="3200" dirty="0"/>
            </a:br>
            <a:r>
              <a:rPr lang="en-US" sz="3200" dirty="0"/>
              <a:t>Mark 6:45-56; John 6:15-21)</a:t>
            </a:r>
          </a:p>
        </p:txBody>
      </p:sp>
      <p:sp>
        <p:nvSpPr>
          <p:cNvPr id="6" name="Title 1">
            <a:extLst>
              <a:ext uri="{FF2B5EF4-FFF2-40B4-BE49-F238E27FC236}">
                <a16:creationId xmlns:a16="http://schemas.microsoft.com/office/drawing/2014/main" id="{4B7C8653-929F-A587-A2AB-60F01CB14CB4}"/>
              </a:ext>
            </a:extLst>
          </p:cNvPr>
          <p:cNvSpPr>
            <a:spLocks noGrp="1"/>
          </p:cNvSpPr>
          <p:nvPr>
            <p:ph type="title"/>
          </p:nvPr>
        </p:nvSpPr>
        <p:spPr>
          <a:xfrm>
            <a:off x="641020" y="465620"/>
            <a:ext cx="7913802" cy="754053"/>
          </a:xfrm>
        </p:spPr>
        <p:txBody>
          <a:bodyPr wrap="square">
            <a:spAutoFit/>
          </a:bodyPr>
          <a:lstStyle/>
          <a:p>
            <a:pPr algn="ctr"/>
            <a:r>
              <a:rPr lang="en-US" b="1" dirty="0">
                <a:solidFill>
                  <a:schemeClr val="tx1"/>
                </a:solidFill>
              </a:rPr>
              <a:t>Review: Further Preaching in Galilee</a:t>
            </a:r>
          </a:p>
        </p:txBody>
      </p:sp>
    </p:spTree>
    <p:extLst>
      <p:ext uri="{BB962C8B-B14F-4D97-AF65-F5344CB8AC3E}">
        <p14:creationId xmlns:p14="http://schemas.microsoft.com/office/powerpoint/2010/main" val="968725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2" y="277086"/>
            <a:ext cx="7772400" cy="754053"/>
          </a:xfrm>
        </p:spPr>
        <p:txBody>
          <a:bodyPr>
            <a:spAutoFit/>
          </a:bodyPr>
          <a:lstStyle/>
          <a:p>
            <a:pPr algn="ctr"/>
            <a:r>
              <a:rPr lang="en-US" b="1" dirty="0">
                <a:solidFill>
                  <a:schemeClr val="tx1"/>
                </a:solidFill>
              </a:rPr>
              <a:t>Review: In Galilee and Beyond</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36884" y="1447800"/>
            <a:ext cx="8349916" cy="5216813"/>
          </a:xfrm>
        </p:spPr>
        <p:txBody>
          <a:bodyPr>
            <a:spAutoFit/>
          </a:bodyPr>
          <a:lstStyle/>
          <a:p>
            <a:r>
              <a:rPr lang="en-US" sz="2800" dirty="0"/>
              <a:t>Discourse on Spiritual Food and True Discipleship</a:t>
            </a:r>
            <a:br>
              <a:rPr lang="en-US" sz="2800" dirty="0"/>
            </a:br>
            <a:r>
              <a:rPr lang="en-US" sz="2800" dirty="0"/>
              <a:t>(John 6:22-71)</a:t>
            </a:r>
          </a:p>
          <a:p>
            <a:r>
              <a:rPr lang="en-US" sz="2800" dirty="0"/>
              <a:t>An Exchange Over Tradition, Ceremony and Defilement (Matthew 15:1-21; Mark 8:1-24; John 7:1)</a:t>
            </a:r>
          </a:p>
          <a:p>
            <a:r>
              <a:rPr lang="en-US" sz="2800" dirty="0"/>
              <a:t>Healing a Phoenician Woman’s Daughter (Matthew 15:22-29; Mark 7:25-31)</a:t>
            </a:r>
          </a:p>
          <a:p>
            <a:r>
              <a:rPr lang="en-US" sz="2800" dirty="0"/>
              <a:t>The Feeding of the Four Thousand (Matthew 15:30-38;</a:t>
            </a:r>
            <a:br>
              <a:rPr lang="en-US" sz="2800" dirty="0"/>
            </a:br>
            <a:r>
              <a:rPr lang="en-US" sz="2800" dirty="0"/>
              <a:t>Mark 7:32-8:9)</a:t>
            </a:r>
          </a:p>
          <a:p>
            <a:r>
              <a:rPr lang="en-US" sz="2800" dirty="0"/>
              <a:t>The Pharisaic Leaven (Matthew 15:39-16:12; Mark 8:10-26)</a:t>
            </a:r>
          </a:p>
          <a:p>
            <a:r>
              <a:rPr lang="en-US" sz="2800" dirty="0"/>
              <a:t>The Confession of Peter (Matthew 16:13-20; Mark 8:27-30; Luke 9:18-21)</a:t>
            </a:r>
          </a:p>
        </p:txBody>
      </p:sp>
    </p:spTree>
    <p:extLst>
      <p:ext uri="{BB962C8B-B14F-4D97-AF65-F5344CB8AC3E}">
        <p14:creationId xmlns:p14="http://schemas.microsoft.com/office/powerpoint/2010/main" val="879299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707008" y="239379"/>
            <a:ext cx="7772400" cy="754053"/>
          </a:xfrm>
        </p:spPr>
        <p:txBody>
          <a:bodyPr>
            <a:spAutoFit/>
          </a:bodyPr>
          <a:lstStyle/>
          <a:p>
            <a:pPr algn="ctr"/>
            <a:r>
              <a:rPr lang="en-US" b="1" dirty="0">
                <a:solidFill>
                  <a:schemeClr val="tx1"/>
                </a:solidFill>
              </a:rPr>
              <a:t>Review: The Transfiguration</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50829" y="1447799"/>
            <a:ext cx="8823489" cy="5262979"/>
          </a:xfrm>
        </p:spPr>
        <p:txBody>
          <a:bodyPr wrap="square">
            <a:spAutoFit/>
          </a:bodyPr>
          <a:lstStyle/>
          <a:p>
            <a:pPr>
              <a:spcBef>
                <a:spcPts val="0"/>
              </a:spcBef>
            </a:pPr>
            <a:r>
              <a:rPr lang="en-US" sz="2800" dirty="0"/>
              <a:t>The Passion of Jesus Foretold (Matthew 16:21-28;</a:t>
            </a:r>
            <a:br>
              <a:rPr lang="en-US" sz="2800" dirty="0"/>
            </a:br>
            <a:r>
              <a:rPr lang="en-US" sz="2800" dirty="0"/>
              <a:t>Mark 8:31 - 9:1; Luke 9:22-27)</a:t>
            </a:r>
          </a:p>
          <a:p>
            <a:pPr>
              <a:spcBef>
                <a:spcPts val="0"/>
              </a:spcBef>
            </a:pPr>
            <a:r>
              <a:rPr lang="en-US" sz="2800" dirty="0"/>
              <a:t>The Transfiguration (Matthew 17:1-13; Mark 9:2-13;</a:t>
            </a:r>
            <a:br>
              <a:rPr lang="en-US" sz="2800" dirty="0"/>
            </a:br>
            <a:r>
              <a:rPr lang="en-US" sz="2800" dirty="0"/>
              <a:t>Luke 9:28-36)</a:t>
            </a:r>
          </a:p>
          <a:p>
            <a:pPr>
              <a:spcBef>
                <a:spcPts val="0"/>
              </a:spcBef>
            </a:pPr>
            <a:r>
              <a:rPr lang="en-US" sz="2800" dirty="0"/>
              <a:t>Healing the Demoniac Boy (Matthew 17:14-20; Mark 9:14-29; Luke 9:37-43)</a:t>
            </a:r>
          </a:p>
          <a:p>
            <a:pPr>
              <a:spcBef>
                <a:spcPts val="0"/>
              </a:spcBef>
            </a:pPr>
            <a:r>
              <a:rPr lang="en-US" sz="2800" dirty="0"/>
              <a:t>Return to Galilee (Matthew 17:22-23; Mark 9:30-32;</a:t>
            </a:r>
            <a:br>
              <a:rPr lang="en-US" sz="2800" dirty="0"/>
            </a:br>
            <a:r>
              <a:rPr lang="en-US" sz="2800" dirty="0"/>
              <a:t>Luke 9:43-45)</a:t>
            </a:r>
          </a:p>
          <a:p>
            <a:pPr>
              <a:spcBef>
                <a:spcPts val="0"/>
              </a:spcBef>
            </a:pPr>
            <a:r>
              <a:rPr lang="en-US" sz="2800" dirty="0"/>
              <a:t>Jesus Pays the Tribute Money (Matthew 17:24-27)</a:t>
            </a:r>
          </a:p>
          <a:p>
            <a:pPr>
              <a:spcBef>
                <a:spcPts val="0"/>
              </a:spcBef>
            </a:pPr>
            <a:r>
              <a:rPr lang="en-US" sz="2800" dirty="0"/>
              <a:t>False Ambition versus Childlikeness (Matthew 18:1-14;</a:t>
            </a:r>
            <a:br>
              <a:rPr lang="en-US" sz="2800" dirty="0"/>
            </a:br>
            <a:r>
              <a:rPr lang="en-US" sz="2800" dirty="0"/>
              <a:t>Mark 9:33-50; Luke 9:46-50)</a:t>
            </a:r>
          </a:p>
          <a:p>
            <a:pPr>
              <a:spcBef>
                <a:spcPts val="0"/>
              </a:spcBef>
            </a:pPr>
            <a:r>
              <a:rPr lang="en-US" sz="2800" dirty="0"/>
              <a:t>Sin and Forgiveness Between Brethren (Matthew 18:15-35)</a:t>
            </a:r>
          </a:p>
        </p:txBody>
      </p:sp>
    </p:spTree>
    <p:extLst>
      <p:ext uri="{BB962C8B-B14F-4D97-AF65-F5344CB8AC3E}">
        <p14:creationId xmlns:p14="http://schemas.microsoft.com/office/powerpoint/2010/main" val="3018196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1857081" y="76313"/>
            <a:ext cx="5467548" cy="1369606"/>
          </a:xfrm>
        </p:spPr>
        <p:txBody>
          <a:bodyPr wrap="square">
            <a:spAutoFit/>
          </a:bodyPr>
          <a:lstStyle/>
          <a:p>
            <a:pPr algn="ctr"/>
            <a:r>
              <a:rPr lang="en-US" b="1" dirty="0">
                <a:solidFill>
                  <a:schemeClr val="tx1"/>
                </a:solidFill>
              </a:rPr>
              <a:t>Review: In Jerusalem for the Feast of Tabernacles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00564" y="1598632"/>
            <a:ext cx="8595360" cy="4416594"/>
          </a:xfrm>
        </p:spPr>
        <p:txBody>
          <a:bodyPr>
            <a:spAutoFit/>
          </a:bodyPr>
          <a:lstStyle/>
          <a:p>
            <a:r>
              <a:rPr lang="en-US" sz="3200" dirty="0"/>
              <a:t>Jesus’ Brothers Advise Him to Go to Judea (John 7:2-9)</a:t>
            </a:r>
          </a:p>
          <a:p>
            <a:r>
              <a:rPr lang="en-US" sz="3200" dirty="0"/>
              <a:t>The Private Journey to Jerusalem (Luke 9:51-56;</a:t>
            </a:r>
            <a:br>
              <a:rPr lang="en-US" sz="3200" dirty="0"/>
            </a:br>
            <a:r>
              <a:rPr lang="en-US" sz="3200" dirty="0"/>
              <a:t>John 7:10)</a:t>
            </a:r>
          </a:p>
          <a:p>
            <a:r>
              <a:rPr lang="en-US" sz="3200" dirty="0"/>
              <a:t>As to Sacrifice for Christ’s Service (Luke 9:57-62)</a:t>
            </a:r>
          </a:p>
          <a:p>
            <a:r>
              <a:rPr lang="en-US" sz="3200" dirty="0"/>
              <a:t>In the Temple at the Feast of Tabernacles (John 7:11-52)</a:t>
            </a:r>
          </a:p>
          <a:p>
            <a:r>
              <a:rPr lang="en-US" sz="3200" dirty="0"/>
              <a:t>The Story of the Adulteress (John 8:1-11)</a:t>
            </a:r>
          </a:p>
          <a:p>
            <a:r>
              <a:rPr lang="en-US" sz="3200" dirty="0"/>
              <a:t>Messianic Claims Met by an Attempt to Stone Jesus (John 8:12-59)</a:t>
            </a:r>
          </a:p>
        </p:txBody>
      </p:sp>
    </p:spTree>
    <p:extLst>
      <p:ext uri="{BB962C8B-B14F-4D97-AF65-F5344CB8AC3E}">
        <p14:creationId xmlns:p14="http://schemas.microsoft.com/office/powerpoint/2010/main" val="1275978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1602552" y="76313"/>
            <a:ext cx="6004875" cy="1369606"/>
          </a:xfrm>
        </p:spPr>
        <p:txBody>
          <a:bodyPr wrap="square">
            <a:spAutoFit/>
          </a:bodyPr>
          <a:lstStyle/>
          <a:p>
            <a:pPr algn="ctr"/>
            <a:r>
              <a:rPr lang="en-US" b="1" dirty="0">
                <a:solidFill>
                  <a:schemeClr val="tx1"/>
                </a:solidFill>
              </a:rPr>
              <a:t>Review: Further Activities in Jerusalem and Judea</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09000" y="1832811"/>
            <a:ext cx="8580922" cy="1723549"/>
          </a:xfrm>
        </p:spPr>
        <p:txBody>
          <a:bodyPr>
            <a:spAutoFit/>
          </a:bodyPr>
          <a:lstStyle/>
          <a:p>
            <a:r>
              <a:rPr lang="en-US" sz="3200" dirty="0"/>
              <a:t>Contention Over the Man Born Blind (John 9:1-41)</a:t>
            </a:r>
          </a:p>
          <a:p>
            <a:r>
              <a:rPr lang="en-US" sz="3200" dirty="0"/>
              <a:t>The Discourse on the Good Shepherd (John 10:1-21)</a:t>
            </a:r>
          </a:p>
          <a:p>
            <a:r>
              <a:rPr lang="en-US" sz="3200" dirty="0"/>
              <a:t>The Mission and Return of the Seventy (Luke 10:1-24)</a:t>
            </a:r>
          </a:p>
        </p:txBody>
      </p:sp>
    </p:spTree>
    <p:extLst>
      <p:ext uri="{BB962C8B-B14F-4D97-AF65-F5344CB8AC3E}">
        <p14:creationId xmlns:p14="http://schemas.microsoft.com/office/powerpoint/2010/main" val="40360056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Theme10</Template>
  <TotalTime>411</TotalTime>
  <Words>11534</Words>
  <Application>Microsoft Office PowerPoint</Application>
  <PresentationFormat>On-screen Show (4:3)</PresentationFormat>
  <Paragraphs>145</Paragraphs>
  <Slides>13</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Franklin Gothic Book</vt:lpstr>
      <vt:lpstr>Perpetua</vt:lpstr>
      <vt:lpstr>Tahoma</vt:lpstr>
      <vt:lpstr>Wingdings 2</vt:lpstr>
      <vt:lpstr>Theme10</vt:lpstr>
      <vt:lpstr>The Life of Christ</vt:lpstr>
      <vt:lpstr>Review: Preaching in Galilee </vt:lpstr>
      <vt:lpstr>Review: The First Parables of Jesus</vt:lpstr>
      <vt:lpstr>Review: Further Preaching in Galilee</vt:lpstr>
      <vt:lpstr>Review: Further Preaching in Galilee</vt:lpstr>
      <vt:lpstr>Review: In Galilee and Beyond</vt:lpstr>
      <vt:lpstr>Review: The Transfiguration</vt:lpstr>
      <vt:lpstr>Review: In Jerusalem for the Feast of Tabernacles</vt:lpstr>
      <vt:lpstr>Review: Further Activities in Jerusalem and Judea</vt:lpstr>
      <vt:lpstr>Review: The Good Samaritan and the Feast of Dedication</vt:lpstr>
      <vt:lpstr>Review: A Second Group of Parables</vt:lpstr>
      <vt:lpstr>Review: The Raising of Lazarus</vt:lpstr>
      <vt:lpstr>Review: The Rich Ruler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22</cp:revision>
  <cp:lastPrinted>2023-12-27T19:07:31Z</cp:lastPrinted>
  <dcterms:created xsi:type="dcterms:W3CDTF">2023-01-11T17:52:50Z</dcterms:created>
  <dcterms:modified xsi:type="dcterms:W3CDTF">2023-12-27T19:08:04Z</dcterms:modified>
</cp:coreProperties>
</file>